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401" r:id="rId2"/>
    <p:sldId id="405" r:id="rId3"/>
    <p:sldId id="423" r:id="rId4"/>
    <p:sldId id="406" r:id="rId5"/>
    <p:sldId id="422" r:id="rId6"/>
    <p:sldId id="407" r:id="rId7"/>
    <p:sldId id="421" r:id="rId8"/>
    <p:sldId id="379" r:id="rId9"/>
    <p:sldId id="418" r:id="rId10"/>
    <p:sldId id="419" r:id="rId11"/>
    <p:sldId id="420" r:id="rId12"/>
    <p:sldId id="381" r:id="rId13"/>
    <p:sldId id="382" r:id="rId14"/>
    <p:sldId id="408" r:id="rId15"/>
    <p:sldId id="383" r:id="rId16"/>
    <p:sldId id="410" r:id="rId17"/>
    <p:sldId id="411" r:id="rId18"/>
    <p:sldId id="412" r:id="rId19"/>
    <p:sldId id="416" r:id="rId20"/>
    <p:sldId id="395" r:id="rId21"/>
    <p:sldId id="394" r:id="rId22"/>
    <p:sldId id="413" r:id="rId23"/>
    <p:sldId id="397" r:id="rId24"/>
    <p:sldId id="389" r:id="rId25"/>
    <p:sldId id="415" r:id="rId26"/>
    <p:sldId id="414" r:id="rId27"/>
    <p:sldId id="417" r:id="rId28"/>
    <p:sldId id="387" r:id="rId29"/>
    <p:sldId id="392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6600"/>
    <a:srgbClr val="66FF66"/>
    <a:srgbClr val="CCFF66"/>
    <a:srgbClr val="AB4E47"/>
    <a:srgbClr val="99D844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2" autoAdjust="0"/>
    <p:restoredTop sz="94531" autoAdjust="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0929E-2"/>
          <c:y val="0.10060205174942899"/>
          <c:w val="0.84183666202330865"/>
          <c:h val="0.71491020771703329"/>
        </c:manualLayout>
      </c:layout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EE1-4CAD-8814-C43C1A8DD3B0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E1-4CAD-8814-C43C1A8DD3B0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EE1-4CAD-8814-C43C1A8DD3B0}"/>
              </c:ext>
            </c:extLst>
          </c:dPt>
          <c:dPt>
            <c:idx val="3"/>
            <c:spPr>
              <a:solidFill>
                <a:srgbClr val="FF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E1-4CAD-8814-C43C1A8DD3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118</c:v>
                </c:pt>
                <c:pt idx="2">
                  <c:v>30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EE1-4CAD-8814-C43C1A8DD3B0}"/>
            </c:ext>
          </c:extLst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0929E-2"/>
          <c:y val="0.10060205174942899"/>
          <c:w val="0.84183666202330865"/>
          <c:h val="0.71491020771703329"/>
        </c:manualLayout>
      </c:layout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935-48DD-AAAD-2122960397F1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935-48DD-AAAD-2122960397F1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935-48DD-AAAD-2122960397F1}"/>
              </c:ext>
            </c:extLst>
          </c:dPt>
          <c:dPt>
            <c:idx val="3"/>
            <c:spPr>
              <a:solidFill>
                <a:srgbClr val="FF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935-48DD-AAAD-2122960397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134</c:v>
                </c:pt>
                <c:pt idx="2">
                  <c:v>164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935-48DD-AAAD-2122960397F1}"/>
            </c:ext>
          </c:extLst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2" tx1="lt1" bg2="dk1" tx2="lt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7574239139620915E-2"/>
          <c:y val="0.10060205174942899"/>
          <c:w val="0.84183666202330865"/>
          <c:h val="0.71491020771703329"/>
        </c:manualLayout>
      </c:layout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BD7-45DB-A28C-A7942AF709AA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D7-45DB-A28C-A7942AF709AA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BD7-45DB-A28C-A7942AF709AA}"/>
              </c:ext>
            </c:extLst>
          </c:dPt>
          <c:dPt>
            <c:idx val="3"/>
            <c:spPr>
              <a:solidFill>
                <a:srgbClr val="FF33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D7-45DB-A28C-A7942AF709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20</c:v>
                </c:pt>
                <c:pt idx="2">
                  <c:v>33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BD7-45DB-A28C-A7942AF709AA}"/>
            </c:ext>
          </c:extLst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3300"/>
        </a:solidFill>
      </dgm:spPr>
      <dgm:t>
        <a:bodyPr/>
        <a:lstStyle/>
        <a:p>
          <a:r>
            <a:rPr lang="ru-RU" dirty="0" err="1" smtClean="0"/>
            <a:t>Українська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err="1" smtClean="0"/>
            <a:t>Хімія</a:t>
          </a:r>
          <a:endParaRPr lang="ru-RU" dirty="0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Німецька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4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4"/>
      <dgm:spPr/>
    </dgm:pt>
    <dgm:pt modelId="{00E83671-C2F2-4BF6-B608-D318C4424FC6}" type="pres">
      <dgm:prSet presAssocID="{CF77E2EB-7930-4D11-8882-470C1F0EE07D}" presName="dstNode" presStyleLbl="node1" presStyleIdx="0" presStyleCnt="4"/>
      <dgm:spPr/>
    </dgm:pt>
    <dgm:pt modelId="{6952D275-F27B-444F-A587-845C7A5FBA7E}" type="pres">
      <dgm:prSet presAssocID="{6D319127-97EF-4805-9F5C-100D173B5D9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4"/>
      <dgm:spPr/>
    </dgm:pt>
    <dgm:pt modelId="{9E8EC741-8891-4D81-825D-4D935756FC50}" type="pres">
      <dgm:prSet presAssocID="{57964F8E-14E7-4EA5-856D-2F03C0AC07D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4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4"/>
      <dgm:spPr/>
    </dgm:pt>
    <dgm:pt modelId="{5E4EC063-2BBD-4EA4-BDBC-8B1A06FC39FA}" type="pres">
      <dgm:prSet presAssocID="{DDBC9F02-B629-4981-9D31-5933FAD878A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4"/>
      <dgm:spPr/>
    </dgm:pt>
  </dgm:ptLst>
  <dgm:cxnLst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E0B9BE46-9D90-493E-9E03-D2F9D4CED9A2}" type="presOf" srcId="{157E3E2D-1398-4246-A27C-188CABBCC3AE}" destId="{F133DE97-1710-401C-92AF-CCFBBFA3EE90}" srcOrd="0" destOrd="0" presId="urn:microsoft.com/office/officeart/2008/layout/VerticalCurvedList"/>
    <dgm:cxn modelId="{CB967F6C-6C38-40EE-925D-88D08038BE6D}" type="presOf" srcId="{DDBC9F02-B629-4981-9D31-5933FAD878AC}" destId="{5E4EC063-2BBD-4EA4-BDBC-8B1A06FC39FA}" srcOrd="0" destOrd="0" presId="urn:microsoft.com/office/officeart/2008/layout/VerticalCurvedList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EE490BB-4F27-41DA-98F7-5CE32A8136C3}" type="presParOf" srcId="{ACBFD0C8-79BE-4166-B427-52FF115E48E5}" destId="{F133DE97-1710-401C-92AF-CCFBBFA3EE90}" srcOrd="5" destOrd="0" presId="urn:microsoft.com/office/officeart/2008/layout/VerticalCurvedList"/>
    <dgm:cxn modelId="{352C7422-BC21-4D66-92B6-C0A0E448B4EF}" type="presParOf" srcId="{ACBFD0C8-79BE-4166-B427-52FF115E48E5}" destId="{BACA0988-E511-40BA-A476-8E0C4794C70C}" srcOrd="6" destOrd="0" presId="urn:microsoft.com/office/officeart/2008/layout/VerticalCurvedList"/>
    <dgm:cxn modelId="{BE6BB181-1B7E-47FC-B2A8-AE1F914A1579}" type="presParOf" srcId="{BACA0988-E511-40BA-A476-8E0C4794C70C}" destId="{7F54C1E2-1AEC-42DB-A207-C34E7C20B181}" srcOrd="0" destOrd="0" presId="urn:microsoft.com/office/officeart/2008/layout/VerticalCurvedList"/>
    <dgm:cxn modelId="{2D482E0C-2C63-4D1D-955C-A794D8C09AFF}" type="presParOf" srcId="{ACBFD0C8-79BE-4166-B427-52FF115E48E5}" destId="{5E4EC063-2BBD-4EA4-BDBC-8B1A06FC39FA}" srcOrd="7" destOrd="0" presId="urn:microsoft.com/office/officeart/2008/layout/VerticalCurvedList"/>
    <dgm:cxn modelId="{7BEE1DBA-A3F0-4817-99EE-346913EC2CAA}" type="presParOf" srcId="{ACBFD0C8-79BE-4166-B427-52FF115E48E5}" destId="{E287C304-7227-4037-9650-B5945E91ACE4}" srcOrd="8" destOrd="0" presId="urn:microsoft.com/office/officeart/2008/layout/VerticalCurvedList"/>
    <dgm:cxn modelId="{FA84A614-239E-456D-BD0E-9D0B63C12800}" type="presParOf" srcId="{E287C304-7227-4037-9650-B5945E91ACE4}" destId="{DCCE8A89-729E-449F-BD19-03AD3CDA4E1C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err="1" smtClean="0"/>
            <a:t>Фізика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Інформатика</a:t>
          </a:r>
          <a:endParaRPr lang="ru-RU" dirty="0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Інформаційнй</a:t>
          </a:r>
          <a:r>
            <a:rPr lang="ru-RU" dirty="0" smtClean="0"/>
            <a:t> технології</a:t>
          </a:r>
          <a:endParaRPr lang="ru-RU" dirty="0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err="1" smtClean="0"/>
            <a:t>Трудове</a:t>
          </a:r>
          <a:r>
            <a:rPr lang="ru-RU" dirty="0" smtClean="0"/>
            <a:t> </a:t>
          </a:r>
          <a:r>
            <a:rPr lang="ru-RU" dirty="0" err="1" smtClean="0"/>
            <a:t>навчання</a:t>
          </a:r>
          <a:endParaRPr lang="ru-RU" dirty="0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4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4"/>
      <dgm:spPr/>
    </dgm:pt>
    <dgm:pt modelId="{00E83671-C2F2-4BF6-B608-D318C4424FC6}" type="pres">
      <dgm:prSet presAssocID="{CF77E2EB-7930-4D11-8882-470C1F0EE07D}" presName="dstNode" presStyleLbl="node1" presStyleIdx="0" presStyleCnt="4"/>
      <dgm:spPr/>
    </dgm:pt>
    <dgm:pt modelId="{6952D275-F27B-444F-A587-845C7A5FBA7E}" type="pres">
      <dgm:prSet presAssocID="{6D319127-97EF-4805-9F5C-100D173B5D9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4"/>
      <dgm:spPr/>
    </dgm:pt>
    <dgm:pt modelId="{9E8EC741-8891-4D81-825D-4D935756FC50}" type="pres">
      <dgm:prSet presAssocID="{57964F8E-14E7-4EA5-856D-2F03C0AC07D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4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4"/>
      <dgm:spPr/>
    </dgm:pt>
    <dgm:pt modelId="{5E4EC063-2BBD-4EA4-BDBC-8B1A06FC39FA}" type="pres">
      <dgm:prSet presAssocID="{DDBC9F02-B629-4981-9D31-5933FAD878A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4"/>
      <dgm:spPr/>
    </dgm:pt>
  </dgm:ptLst>
  <dgm:cxnLst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E0B9BE46-9D90-493E-9E03-D2F9D4CED9A2}" type="presOf" srcId="{157E3E2D-1398-4246-A27C-188CABBCC3AE}" destId="{F133DE97-1710-401C-92AF-CCFBBFA3EE90}" srcOrd="0" destOrd="0" presId="urn:microsoft.com/office/officeart/2008/layout/VerticalCurvedList"/>
    <dgm:cxn modelId="{CB967F6C-6C38-40EE-925D-88D08038BE6D}" type="presOf" srcId="{DDBC9F02-B629-4981-9D31-5933FAD878AC}" destId="{5E4EC063-2BBD-4EA4-BDBC-8B1A06FC39FA}" srcOrd="0" destOrd="0" presId="urn:microsoft.com/office/officeart/2008/layout/VerticalCurvedList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EE490BB-4F27-41DA-98F7-5CE32A8136C3}" type="presParOf" srcId="{ACBFD0C8-79BE-4166-B427-52FF115E48E5}" destId="{F133DE97-1710-401C-92AF-CCFBBFA3EE90}" srcOrd="5" destOrd="0" presId="urn:microsoft.com/office/officeart/2008/layout/VerticalCurvedList"/>
    <dgm:cxn modelId="{352C7422-BC21-4D66-92B6-C0A0E448B4EF}" type="presParOf" srcId="{ACBFD0C8-79BE-4166-B427-52FF115E48E5}" destId="{BACA0988-E511-40BA-A476-8E0C4794C70C}" srcOrd="6" destOrd="0" presId="urn:microsoft.com/office/officeart/2008/layout/VerticalCurvedList"/>
    <dgm:cxn modelId="{BE6BB181-1B7E-47FC-B2A8-AE1F914A1579}" type="presParOf" srcId="{BACA0988-E511-40BA-A476-8E0C4794C70C}" destId="{7F54C1E2-1AEC-42DB-A207-C34E7C20B181}" srcOrd="0" destOrd="0" presId="urn:microsoft.com/office/officeart/2008/layout/VerticalCurvedList"/>
    <dgm:cxn modelId="{2D482E0C-2C63-4D1D-955C-A794D8C09AFF}" type="presParOf" srcId="{ACBFD0C8-79BE-4166-B427-52FF115E48E5}" destId="{5E4EC063-2BBD-4EA4-BDBC-8B1A06FC39FA}" srcOrd="7" destOrd="0" presId="urn:microsoft.com/office/officeart/2008/layout/VerticalCurvedList"/>
    <dgm:cxn modelId="{7BEE1DBA-A3F0-4817-99EE-346913EC2CAA}" type="presParOf" srcId="{ACBFD0C8-79BE-4166-B427-52FF115E48E5}" destId="{E287C304-7227-4037-9650-B5945E91ACE4}" srcOrd="8" destOrd="0" presId="urn:microsoft.com/office/officeart/2008/layout/VerticalCurvedList"/>
    <dgm:cxn modelId="{FA84A614-239E-456D-BD0E-9D0B63C12800}" type="presParOf" srcId="{E287C304-7227-4037-9650-B5945E91ACE4}" destId="{DCCE8A89-729E-449F-BD19-03AD3CDA4E1C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3300"/>
        </a:solidFill>
      </dgm:spPr>
      <dgm:t>
        <a:bodyPr/>
        <a:lstStyle/>
        <a:p>
          <a:r>
            <a:rPr lang="ru-RU" dirty="0" err="1" smtClean="0"/>
            <a:t>Історія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err="1" smtClean="0"/>
            <a:t>Екологія</a:t>
          </a:r>
          <a:r>
            <a:rPr lang="ru-RU" dirty="0" smtClean="0"/>
            <a:t> </a:t>
          </a:r>
          <a:endParaRPr lang="ru-RU" dirty="0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Правознавство</a:t>
          </a:r>
          <a:endParaRPr lang="ru-RU" dirty="0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err="1" smtClean="0"/>
            <a:t>Біологія</a:t>
          </a:r>
          <a:endParaRPr lang="ru-RU" dirty="0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A6D88D41-D38F-4727-8B13-424D2E02FCDB}">
      <dgm:prSet/>
      <dgm:spPr/>
      <dgm:t>
        <a:bodyPr/>
        <a:lstStyle/>
        <a:p>
          <a:r>
            <a:rPr lang="ru-RU" dirty="0" err="1" smtClean="0"/>
            <a:t>Астрономія</a:t>
          </a:r>
          <a:r>
            <a:rPr lang="ru-RU" dirty="0" smtClean="0"/>
            <a:t> </a:t>
          </a:r>
          <a:endParaRPr lang="ru-RU" dirty="0"/>
        </a:p>
      </dgm:t>
    </dgm:pt>
    <dgm:pt modelId="{0415AC11-7B34-4389-B259-DFFB3F2F4514}" type="parTrans" cxnId="{9F335E64-940C-49F6-8C71-2B45CAC74D27}">
      <dgm:prSet/>
      <dgm:spPr/>
      <dgm:t>
        <a:bodyPr/>
        <a:lstStyle/>
        <a:p>
          <a:endParaRPr lang="ru-RU"/>
        </a:p>
      </dgm:t>
    </dgm:pt>
    <dgm:pt modelId="{ED688358-B31C-4B12-BC23-5AAAD0614898}" type="sibTrans" cxnId="{9F335E64-940C-49F6-8C71-2B45CAC74D27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5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5"/>
      <dgm:spPr/>
    </dgm:pt>
    <dgm:pt modelId="{00E83671-C2F2-4BF6-B608-D318C4424FC6}" type="pres">
      <dgm:prSet presAssocID="{CF77E2EB-7930-4D11-8882-470C1F0EE07D}" presName="dstNode" presStyleLbl="node1" presStyleIdx="0" presStyleCnt="5"/>
      <dgm:spPr/>
    </dgm:pt>
    <dgm:pt modelId="{6952D275-F27B-444F-A587-845C7A5FBA7E}" type="pres">
      <dgm:prSet presAssocID="{6D319127-97EF-4805-9F5C-100D173B5D9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5"/>
      <dgm:spPr/>
    </dgm:pt>
    <dgm:pt modelId="{9E8EC741-8891-4D81-825D-4D935756FC50}" type="pres">
      <dgm:prSet presAssocID="{57964F8E-14E7-4EA5-856D-2F03C0AC07D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5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5"/>
      <dgm:spPr/>
    </dgm:pt>
    <dgm:pt modelId="{5E4EC063-2BBD-4EA4-BDBC-8B1A06FC39FA}" type="pres">
      <dgm:prSet presAssocID="{DDBC9F02-B629-4981-9D31-5933FAD878AC}" presName="text_4" presStyleLbl="node1" presStyleIdx="3" presStyleCnt="5" custLinFactNeighborX="-75" custLinFactNeighborY="-1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5"/>
      <dgm:spPr/>
    </dgm:pt>
    <dgm:pt modelId="{B627CFA0-EE17-45F1-93BB-7FA531F3F2E3}" type="pres">
      <dgm:prSet presAssocID="{A6D88D41-D38F-4727-8B13-424D2E02FCD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C2A7F-DA5B-4949-BD17-6A6CA4A06C57}" type="pres">
      <dgm:prSet presAssocID="{A6D88D41-D38F-4727-8B13-424D2E02FCDB}" presName="accent_5" presStyleCnt="0"/>
      <dgm:spPr/>
    </dgm:pt>
    <dgm:pt modelId="{3A4D54E7-D418-402B-8EF1-AC35B140155F}" type="pres">
      <dgm:prSet presAssocID="{A6D88D41-D38F-4727-8B13-424D2E02FCDB}" presName="accentRepeatNode" presStyleLbl="solidFgAcc1" presStyleIdx="4" presStyleCnt="5"/>
      <dgm:spPr/>
    </dgm:pt>
  </dgm:ptLst>
  <dgm:cxnLst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F1B45A5C-3784-49AC-8CC5-1617582F75CB}" type="presOf" srcId="{A6D88D41-D38F-4727-8B13-424D2E02FCDB}" destId="{B627CFA0-EE17-45F1-93BB-7FA531F3F2E3}" srcOrd="0" destOrd="0" presId="urn:microsoft.com/office/officeart/2008/layout/VerticalCurvedList"/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E0B9BE46-9D90-493E-9E03-D2F9D4CED9A2}" type="presOf" srcId="{157E3E2D-1398-4246-A27C-188CABBCC3AE}" destId="{F133DE97-1710-401C-92AF-CCFBBFA3EE90}" srcOrd="0" destOrd="0" presId="urn:microsoft.com/office/officeart/2008/layout/VerticalCurvedList"/>
    <dgm:cxn modelId="{CB967F6C-6C38-40EE-925D-88D08038BE6D}" type="presOf" srcId="{DDBC9F02-B629-4981-9D31-5933FAD878AC}" destId="{5E4EC063-2BBD-4EA4-BDBC-8B1A06FC39FA}" srcOrd="0" destOrd="0" presId="urn:microsoft.com/office/officeart/2008/layout/VerticalCurvedList"/>
    <dgm:cxn modelId="{9F335E64-940C-49F6-8C71-2B45CAC74D27}" srcId="{CF77E2EB-7930-4D11-8882-470C1F0EE07D}" destId="{A6D88D41-D38F-4727-8B13-424D2E02FCDB}" srcOrd="4" destOrd="0" parTransId="{0415AC11-7B34-4389-B259-DFFB3F2F4514}" sibTransId="{ED688358-B31C-4B12-BC23-5AAAD0614898}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EE490BB-4F27-41DA-98F7-5CE32A8136C3}" type="presParOf" srcId="{ACBFD0C8-79BE-4166-B427-52FF115E48E5}" destId="{F133DE97-1710-401C-92AF-CCFBBFA3EE90}" srcOrd="5" destOrd="0" presId="urn:microsoft.com/office/officeart/2008/layout/VerticalCurvedList"/>
    <dgm:cxn modelId="{352C7422-BC21-4D66-92B6-C0A0E448B4EF}" type="presParOf" srcId="{ACBFD0C8-79BE-4166-B427-52FF115E48E5}" destId="{BACA0988-E511-40BA-A476-8E0C4794C70C}" srcOrd="6" destOrd="0" presId="urn:microsoft.com/office/officeart/2008/layout/VerticalCurvedList"/>
    <dgm:cxn modelId="{BE6BB181-1B7E-47FC-B2A8-AE1F914A1579}" type="presParOf" srcId="{BACA0988-E511-40BA-A476-8E0C4794C70C}" destId="{7F54C1E2-1AEC-42DB-A207-C34E7C20B181}" srcOrd="0" destOrd="0" presId="urn:microsoft.com/office/officeart/2008/layout/VerticalCurvedList"/>
    <dgm:cxn modelId="{2D482E0C-2C63-4D1D-955C-A794D8C09AFF}" type="presParOf" srcId="{ACBFD0C8-79BE-4166-B427-52FF115E48E5}" destId="{5E4EC063-2BBD-4EA4-BDBC-8B1A06FC39FA}" srcOrd="7" destOrd="0" presId="urn:microsoft.com/office/officeart/2008/layout/VerticalCurvedList"/>
    <dgm:cxn modelId="{7BEE1DBA-A3F0-4817-99EE-346913EC2CAA}" type="presParOf" srcId="{ACBFD0C8-79BE-4166-B427-52FF115E48E5}" destId="{E287C304-7227-4037-9650-B5945E91ACE4}" srcOrd="8" destOrd="0" presId="urn:microsoft.com/office/officeart/2008/layout/VerticalCurvedList"/>
    <dgm:cxn modelId="{FA84A614-239E-456D-BD0E-9D0B63C12800}" type="presParOf" srcId="{E287C304-7227-4037-9650-B5945E91ACE4}" destId="{DCCE8A89-729E-449F-BD19-03AD3CDA4E1C}" srcOrd="0" destOrd="0" presId="urn:microsoft.com/office/officeart/2008/layout/VerticalCurvedList"/>
    <dgm:cxn modelId="{2EACC6E1-1753-45A4-B7A4-3F8F01E7F9BE}" type="presParOf" srcId="{ACBFD0C8-79BE-4166-B427-52FF115E48E5}" destId="{B627CFA0-EE17-45F1-93BB-7FA531F3F2E3}" srcOrd="9" destOrd="0" presId="urn:microsoft.com/office/officeart/2008/layout/VerticalCurvedList"/>
    <dgm:cxn modelId="{BC37AE5C-4DE4-4B81-A679-945658045745}" type="presParOf" srcId="{ACBFD0C8-79BE-4166-B427-52FF115E48E5}" destId="{299C2A7F-DA5B-4949-BD17-6A6CA4A06C57}" srcOrd="10" destOrd="0" presId="urn:microsoft.com/office/officeart/2008/layout/VerticalCurvedList"/>
    <dgm:cxn modelId="{980256F0-B37E-42BF-BBAE-A9F0729742BC}" type="presParOf" srcId="{299C2A7F-DA5B-4949-BD17-6A6CA4A06C57}" destId="{3A4D54E7-D418-402B-8EF1-AC35B140155F}" srcOrd="0" destOrd="0" presId="urn:microsoft.com/office/officeart/2008/layout/VerticalCurvedLis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solidFill>
          <a:srgbClr val="FF33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Українська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мова</a:t>
          </a:r>
          <a:endParaRPr lang="ru-RU" sz="3200" kern="1200" dirty="0"/>
        </a:p>
      </dsp:txBody>
      <dsp:txXfrm>
        <a:off x="460128" y="312440"/>
        <a:ext cx="5580684" cy="625205"/>
      </dsp:txXfrm>
    </dsp:sp>
    <dsp:sp modelId="{12AFE716-5336-48A0-8298-6F688E94CF37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Хімія</a:t>
          </a:r>
          <a:endParaRPr lang="ru-RU" sz="3200" kern="1200" dirty="0"/>
        </a:p>
      </dsp:txBody>
      <dsp:txXfrm>
        <a:off x="818573" y="1250411"/>
        <a:ext cx="5222240" cy="625205"/>
      </dsp:txXfrm>
    </dsp:sp>
    <dsp:sp modelId="{250E44AA-924F-404D-BC49-BA76DA0D7197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4876433"/>
              <a:satOff val="-6112"/>
              <a:lumOff val="-1339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DE97-1710-401C-92AF-CCFBBFA3EE90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Німецька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мова</a:t>
          </a:r>
          <a:endParaRPr lang="ru-RU" sz="3200" kern="1200" dirty="0"/>
        </a:p>
      </dsp:txBody>
      <dsp:txXfrm>
        <a:off x="818573" y="2188382"/>
        <a:ext cx="5222240" cy="625205"/>
      </dsp:txXfrm>
    </dsp:sp>
    <dsp:sp modelId="{7F54C1E2-1AEC-42DB-A207-C34E7C20B181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752867"/>
              <a:satOff val="-12224"/>
              <a:lumOff val="-2679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C063-2BBD-4EA4-BDBC-8B1A06FC39FA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solidFill>
          <a:schemeClr val="accent5">
            <a:hueOff val="14629299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математика</a:t>
          </a:r>
          <a:endParaRPr lang="ru-RU" sz="3200" kern="1200" dirty="0"/>
        </a:p>
      </dsp:txBody>
      <dsp:txXfrm>
        <a:off x="460128" y="3126353"/>
        <a:ext cx="5580684" cy="625205"/>
      </dsp:txXfrm>
    </dsp:sp>
    <dsp:sp modelId="{DCCE8A89-729E-449F-BD19-03AD3CDA4E1C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299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460128" y="312440"/>
          <a:ext cx="5917060" cy="625205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Фізика</a:t>
          </a:r>
          <a:endParaRPr lang="ru-RU" sz="3000" kern="1200" dirty="0"/>
        </a:p>
      </dsp:txBody>
      <dsp:txXfrm>
        <a:off x="460128" y="312440"/>
        <a:ext cx="5917060" cy="625205"/>
      </dsp:txXfrm>
    </dsp:sp>
    <dsp:sp modelId="{12AFE716-5336-48A0-8298-6F688E94CF37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818573" y="1250411"/>
          <a:ext cx="5558616" cy="625205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Інформатика</a:t>
          </a:r>
          <a:endParaRPr lang="ru-RU" sz="3000" kern="1200" dirty="0"/>
        </a:p>
      </dsp:txBody>
      <dsp:txXfrm>
        <a:off x="818573" y="1250411"/>
        <a:ext cx="5558616" cy="625205"/>
      </dsp:txXfrm>
    </dsp:sp>
    <dsp:sp modelId="{250E44AA-924F-404D-BC49-BA76DA0D7197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4876433"/>
              <a:satOff val="-6112"/>
              <a:lumOff val="-1339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DE97-1710-401C-92AF-CCFBBFA3EE90}">
      <dsp:nvSpPr>
        <dsp:cNvPr id="0" name=""/>
        <dsp:cNvSpPr/>
      </dsp:nvSpPr>
      <dsp:spPr>
        <a:xfrm>
          <a:off x="818573" y="2188382"/>
          <a:ext cx="5558616" cy="625205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Інформаційнй</a:t>
          </a:r>
          <a:r>
            <a:rPr lang="ru-RU" sz="3000" kern="1200" dirty="0" smtClean="0"/>
            <a:t> технології</a:t>
          </a:r>
          <a:endParaRPr lang="ru-RU" sz="3000" kern="1200" dirty="0"/>
        </a:p>
      </dsp:txBody>
      <dsp:txXfrm>
        <a:off x="818573" y="2188382"/>
        <a:ext cx="5558616" cy="625205"/>
      </dsp:txXfrm>
    </dsp:sp>
    <dsp:sp modelId="{7F54C1E2-1AEC-42DB-A207-C34E7C20B181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752867"/>
              <a:satOff val="-12224"/>
              <a:lumOff val="-2679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C063-2BBD-4EA4-BDBC-8B1A06FC39FA}">
      <dsp:nvSpPr>
        <dsp:cNvPr id="0" name=""/>
        <dsp:cNvSpPr/>
      </dsp:nvSpPr>
      <dsp:spPr>
        <a:xfrm>
          <a:off x="460128" y="3126353"/>
          <a:ext cx="5917060" cy="625205"/>
        </a:xfrm>
        <a:prstGeom prst="rect">
          <a:avLst/>
        </a:prstGeom>
        <a:solidFill>
          <a:schemeClr val="accent5">
            <a:hueOff val="14629299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Трудове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навчання</a:t>
          </a:r>
          <a:endParaRPr lang="ru-RU" sz="3000" kern="1200" dirty="0"/>
        </a:p>
      </dsp:txBody>
      <dsp:txXfrm>
        <a:off x="460128" y="3126353"/>
        <a:ext cx="5917060" cy="625205"/>
      </dsp:txXfrm>
    </dsp:sp>
    <dsp:sp modelId="{DCCE8A89-729E-449F-BD19-03AD3CDA4E1C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299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384538" y="253918"/>
          <a:ext cx="5992651" cy="508162"/>
        </a:xfrm>
        <a:prstGeom prst="rect">
          <a:avLst/>
        </a:prstGeom>
        <a:solidFill>
          <a:srgbClr val="FF33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Історія</a:t>
          </a:r>
          <a:endParaRPr lang="ru-RU" sz="2600" kern="1200" dirty="0"/>
        </a:p>
      </dsp:txBody>
      <dsp:txXfrm>
        <a:off x="384538" y="253918"/>
        <a:ext cx="5992651" cy="508162"/>
      </dsp:txXfrm>
    </dsp:sp>
    <dsp:sp modelId="{12AFE716-5336-48A0-8298-6F688E94CF37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748672" y="1015918"/>
          <a:ext cx="5628516" cy="508162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Екологія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748672" y="1015918"/>
        <a:ext cx="5628516" cy="508162"/>
      </dsp:txXfrm>
    </dsp:sp>
    <dsp:sp modelId="{250E44AA-924F-404D-BC49-BA76DA0D7197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3657325"/>
              <a:satOff val="-4584"/>
              <a:lumOff val="-1004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DE97-1710-401C-92AF-CCFBBFA3EE90}">
      <dsp:nvSpPr>
        <dsp:cNvPr id="0" name=""/>
        <dsp:cNvSpPr/>
      </dsp:nvSpPr>
      <dsp:spPr>
        <a:xfrm>
          <a:off x="860432" y="1777918"/>
          <a:ext cx="5516756" cy="508162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Правознавство</a:t>
          </a:r>
          <a:endParaRPr lang="ru-RU" sz="2600" kern="1200" dirty="0"/>
        </a:p>
      </dsp:txBody>
      <dsp:txXfrm>
        <a:off x="860432" y="1777918"/>
        <a:ext cx="5516756" cy="508162"/>
      </dsp:txXfrm>
    </dsp:sp>
    <dsp:sp modelId="{7F54C1E2-1AEC-42DB-A207-C34E7C20B181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314650"/>
              <a:satOff val="-9168"/>
              <a:lumOff val="-2009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C063-2BBD-4EA4-BDBC-8B1A06FC39FA}">
      <dsp:nvSpPr>
        <dsp:cNvPr id="0" name=""/>
        <dsp:cNvSpPr/>
      </dsp:nvSpPr>
      <dsp:spPr>
        <a:xfrm>
          <a:off x="744451" y="2533485"/>
          <a:ext cx="5628516" cy="508162"/>
        </a:xfrm>
        <a:prstGeom prst="rect">
          <a:avLst/>
        </a:prstGeom>
        <a:solidFill>
          <a:schemeClr val="accent5">
            <a:hueOff val="10971974"/>
            <a:satOff val="-13752"/>
            <a:lumOff val="-3014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Біологія</a:t>
          </a:r>
          <a:endParaRPr lang="ru-RU" sz="2600" kern="1200" dirty="0"/>
        </a:p>
      </dsp:txBody>
      <dsp:txXfrm>
        <a:off x="744451" y="2533485"/>
        <a:ext cx="5628516" cy="508162"/>
      </dsp:txXfrm>
    </dsp:sp>
    <dsp:sp modelId="{DCCE8A89-729E-449F-BD19-03AD3CDA4E1C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971974"/>
              <a:satOff val="-13752"/>
              <a:lumOff val="-3014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7CFA0-EE17-45F1-93BB-7FA531F3F2E3}">
      <dsp:nvSpPr>
        <dsp:cNvPr id="0" name=""/>
        <dsp:cNvSpPr/>
      </dsp:nvSpPr>
      <dsp:spPr>
        <a:xfrm>
          <a:off x="384538" y="3301918"/>
          <a:ext cx="5992651" cy="508162"/>
        </a:xfrm>
        <a:prstGeom prst="rect">
          <a:avLst/>
        </a:prstGeom>
        <a:solidFill>
          <a:schemeClr val="accent5">
            <a:hueOff val="14629299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Астрономія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384538" y="3301918"/>
        <a:ext cx="5992651" cy="508162"/>
      </dsp:txXfrm>
    </dsp:sp>
    <dsp:sp modelId="{3A4D54E7-D418-402B-8EF1-AC35B140155F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299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EC20B-0951-49F3-A283-6A86F8D3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A4D5-3B09-4F0D-A698-44833BFA0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B60D-5A96-47DF-8149-6DC3986B6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86F06-2B02-4137-98FC-03214015E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14E4B-4922-439B-9033-0079682B5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C5E8-60D9-48FB-A3C3-5749F1B6A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84FF-9B0C-4449-8278-5EB4FA046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66B7-B12D-4A92-9902-8A9E56CD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2B2C5-3C0D-4FB7-AC07-E80661A3E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5EAD-65D2-4866-8685-C1B6B4CD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6CFB-7189-405D-BE8B-352F25A47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BE63-3CEE-44EE-B623-59935D44D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C89050C-F331-42C5-89C9-AD26CBFE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928100" cy="1728788"/>
          </a:xfrm>
        </p:spPr>
        <p:txBody>
          <a:bodyPr/>
          <a:lstStyle/>
          <a:p>
            <a:pPr>
              <a:defRPr/>
            </a:pP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Рух учнів 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по </a:t>
            </a:r>
            <a:r>
              <a:rPr lang="uk-UA" sz="3200" b="1" i="1" dirty="0" err="1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Берегівській</a:t>
            </a: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 ЗОШ І-ІІІ ст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. </a:t>
            </a: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№1</a:t>
            </a:r>
            <a:endParaRPr lang="ru-RU" sz="3200" b="1" i="1" dirty="0">
              <a:solidFill>
                <a:schemeClr val="bg1">
                  <a:lumMod val="5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632968" name="Group 136"/>
          <p:cNvGraphicFramePr>
            <a:graphicFrameLocks noGrp="1"/>
          </p:cNvGraphicFramePr>
          <p:nvPr>
            <p:ph idx="1"/>
          </p:nvPr>
        </p:nvGraphicFramePr>
        <p:xfrm>
          <a:off x="179388" y="2492375"/>
          <a:ext cx="8569325" cy="2362202"/>
        </p:xfrm>
        <a:graphic>
          <a:graphicData uri="http://schemas.openxmlformats.org/drawingml/2006/table">
            <a:tbl>
              <a:tblPr/>
              <a:tblGrid>
                <a:gridCol w="3494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2017-2018 н. 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Було  на 05.09.2017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Вибуло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Прибуло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Є на 22.12.2017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">
              <a:srgbClr val="00B05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919287740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166220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4477" y="2573288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7531" y="3561601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4207" y="4499631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413165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00B050"/>
            </a:gs>
            <a:gs pos="7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372204263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08203" y="1556791"/>
            <a:ext cx="419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2317134"/>
            <a:ext cx="481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753" y="3077477"/>
            <a:ext cx="484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473" y="3837820"/>
            <a:ext cx="437545" cy="732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8203" y="4610684"/>
            <a:ext cx="437545" cy="732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10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dirty="0" smtClean="0"/>
              <a:t>Переможці та </a:t>
            </a:r>
            <a:r>
              <a:rPr lang="uk-UA" sz="4400" dirty="0" smtClean="0"/>
              <a:t>призери олімпіад </a:t>
            </a:r>
            <a:endParaRPr lang="en-US" sz="2800" dirty="0" smtClean="0"/>
          </a:p>
        </p:txBody>
      </p:sp>
      <p:sp>
        <p:nvSpPr>
          <p:cNvPr id="602116" name="Freeform 4"/>
          <p:cNvSpPr>
            <a:spLocks/>
          </p:cNvSpPr>
          <p:nvPr/>
        </p:nvSpPr>
        <p:spPr bwMode="gray">
          <a:xfrm>
            <a:off x="3590925" y="1052513"/>
            <a:ext cx="1600200" cy="2655887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gradFill rotWithShape="1">
            <a:gsLst>
              <a:gs pos="0">
                <a:srgbClr val="53B749"/>
              </a:gs>
              <a:gs pos="100000">
                <a:srgbClr val="53B749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7" name="Freeform 5"/>
          <p:cNvSpPr>
            <a:spLocks/>
          </p:cNvSpPr>
          <p:nvPr/>
        </p:nvSpPr>
        <p:spPr bwMode="gray">
          <a:xfrm rot="575181">
            <a:off x="1914525" y="2271713"/>
            <a:ext cx="2776538" cy="1466850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0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6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0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8" y="1469"/>
              </a:cxn>
              <a:cxn ang="0">
                <a:pos x="648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199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2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0"/>
                </a:lnTo>
                <a:lnTo>
                  <a:pt x="1866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8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2" y="1286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6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7" y="1466"/>
                </a:lnTo>
                <a:lnTo>
                  <a:pt x="1647" y="1480"/>
                </a:lnTo>
                <a:lnTo>
                  <a:pt x="1583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8" y="1469"/>
                </a:lnTo>
                <a:lnTo>
                  <a:pt x="716" y="1440"/>
                </a:lnTo>
                <a:lnTo>
                  <a:pt x="648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2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5" y="286"/>
                </a:lnTo>
                <a:lnTo>
                  <a:pt x="9" y="249"/>
                </a:lnTo>
                <a:lnTo>
                  <a:pt x="4" y="220"/>
                </a:lnTo>
                <a:lnTo>
                  <a:pt x="3" y="199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5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2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00B1F0"/>
              </a:gs>
              <a:gs pos="100000">
                <a:srgbClr val="00B1F0">
                  <a:gamma/>
                  <a:shade val="46275"/>
                  <a:invGamma/>
                </a:srgbClr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8" name="Freeform 6"/>
          <p:cNvSpPr>
            <a:spLocks/>
          </p:cNvSpPr>
          <p:nvPr/>
        </p:nvSpPr>
        <p:spPr bwMode="gray">
          <a:xfrm rot="-480829">
            <a:off x="1908175" y="3697288"/>
            <a:ext cx="2794000" cy="1470025"/>
          </a:xfrm>
          <a:custGeom>
            <a:avLst/>
            <a:gdLst/>
            <a:ahLst/>
            <a:cxnLst>
              <a:cxn ang="0">
                <a:pos x="717" y="96"/>
              </a:cxn>
              <a:cxn ang="0">
                <a:pos x="860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6" y="3"/>
              </a:cxn>
              <a:cxn ang="0">
                <a:pos x="1449" y="17"/>
              </a:cxn>
              <a:cxn ang="0">
                <a:pos x="1583" y="42"/>
              </a:cxn>
              <a:cxn ang="0">
                <a:pos x="1707" y="70"/>
              </a:cxn>
              <a:cxn ang="0">
                <a:pos x="1815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2" y="249"/>
              </a:cxn>
              <a:cxn ang="0">
                <a:pos x="2009" y="326"/>
              </a:cxn>
              <a:cxn ang="0">
                <a:pos x="1989" y="427"/>
              </a:cxn>
              <a:cxn ang="0">
                <a:pos x="1958" y="542"/>
              </a:cxn>
              <a:cxn ang="0">
                <a:pos x="1919" y="672"/>
              </a:cxn>
              <a:cxn ang="0">
                <a:pos x="1866" y="806"/>
              </a:cxn>
              <a:cxn ang="0">
                <a:pos x="1802" y="944"/>
              </a:cxn>
              <a:cxn ang="0">
                <a:pos x="1722" y="1076"/>
              </a:cxn>
              <a:cxn ang="0">
                <a:pos x="1627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5" y="1469"/>
              </a:cxn>
              <a:cxn ang="0">
                <a:pos x="1099" y="1511"/>
              </a:cxn>
              <a:cxn ang="0">
                <a:pos x="950" y="1532"/>
              </a:cxn>
              <a:cxn ang="0">
                <a:pos x="801" y="1536"/>
              </a:cxn>
              <a:cxn ang="0">
                <a:pos x="654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70" y="1419"/>
              </a:cxn>
              <a:cxn ang="0">
                <a:pos x="91" y="1390"/>
              </a:cxn>
              <a:cxn ang="0">
                <a:pos x="34" y="1368"/>
              </a:cxn>
              <a:cxn ang="0">
                <a:pos x="5" y="1357"/>
              </a:cxn>
              <a:cxn ang="0">
                <a:pos x="0" y="1349"/>
              </a:cxn>
              <a:cxn ang="0">
                <a:pos x="5" y="1316"/>
              </a:cxn>
              <a:cxn ang="0">
                <a:pos x="15" y="1250"/>
              </a:cxn>
              <a:cxn ang="0">
                <a:pos x="33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9" y="798"/>
              </a:cxn>
              <a:cxn ang="0">
                <a:pos x="197" y="661"/>
              </a:cxn>
              <a:cxn ang="0">
                <a:pos x="269" y="525"/>
              </a:cxn>
              <a:cxn ang="0">
                <a:pos x="356" y="395"/>
              </a:cxn>
              <a:cxn ang="0">
                <a:pos x="460" y="277"/>
              </a:cxn>
              <a:cxn ang="0">
                <a:pos x="581" y="175"/>
              </a:cxn>
            </a:cxnLst>
            <a:rect l="0" t="0" r="r" b="b"/>
            <a:pathLst>
              <a:path w="2032" h="1536">
                <a:moveTo>
                  <a:pt x="648" y="131"/>
                </a:moveTo>
                <a:lnTo>
                  <a:pt x="717" y="96"/>
                </a:lnTo>
                <a:lnTo>
                  <a:pt x="788" y="67"/>
                </a:lnTo>
                <a:lnTo>
                  <a:pt x="860" y="43"/>
                </a:lnTo>
                <a:lnTo>
                  <a:pt x="934" y="24"/>
                </a:lnTo>
                <a:lnTo>
                  <a:pt x="1008" y="11"/>
                </a:lnTo>
                <a:lnTo>
                  <a:pt x="1083" y="4"/>
                </a:lnTo>
                <a:lnTo>
                  <a:pt x="1157" y="0"/>
                </a:lnTo>
                <a:lnTo>
                  <a:pt x="1232" y="0"/>
                </a:lnTo>
                <a:lnTo>
                  <a:pt x="1306" y="3"/>
                </a:lnTo>
                <a:lnTo>
                  <a:pt x="1377" y="8"/>
                </a:lnTo>
                <a:lnTo>
                  <a:pt x="1449" y="17"/>
                </a:lnTo>
                <a:lnTo>
                  <a:pt x="1517" y="29"/>
                </a:lnTo>
                <a:lnTo>
                  <a:pt x="1583" y="42"/>
                </a:lnTo>
                <a:lnTo>
                  <a:pt x="1647" y="55"/>
                </a:lnTo>
                <a:lnTo>
                  <a:pt x="1707" y="70"/>
                </a:lnTo>
                <a:lnTo>
                  <a:pt x="1762" y="86"/>
                </a:lnTo>
                <a:lnTo>
                  <a:pt x="1815" y="102"/>
                </a:lnTo>
                <a:lnTo>
                  <a:pt x="1862" y="116"/>
                </a:lnTo>
                <a:lnTo>
                  <a:pt x="1905" y="131"/>
                </a:lnTo>
                <a:lnTo>
                  <a:pt x="1942" y="146"/>
                </a:lnTo>
                <a:lnTo>
                  <a:pt x="1972" y="157"/>
                </a:lnTo>
                <a:lnTo>
                  <a:pt x="1999" y="167"/>
                </a:lnTo>
                <a:lnTo>
                  <a:pt x="2016" y="175"/>
                </a:lnTo>
                <a:lnTo>
                  <a:pt x="2028" y="179"/>
                </a:lnTo>
                <a:lnTo>
                  <a:pt x="2032" y="182"/>
                </a:lnTo>
                <a:lnTo>
                  <a:pt x="2031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2" y="249"/>
                </a:lnTo>
                <a:lnTo>
                  <a:pt x="2018" y="286"/>
                </a:lnTo>
                <a:lnTo>
                  <a:pt x="2009" y="326"/>
                </a:lnTo>
                <a:lnTo>
                  <a:pt x="2000" y="375"/>
                </a:lnTo>
                <a:lnTo>
                  <a:pt x="1989" y="427"/>
                </a:lnTo>
                <a:lnTo>
                  <a:pt x="1975" y="483"/>
                </a:lnTo>
                <a:lnTo>
                  <a:pt x="1958" y="542"/>
                </a:lnTo>
                <a:lnTo>
                  <a:pt x="1940" y="607"/>
                </a:lnTo>
                <a:lnTo>
                  <a:pt x="1919" y="672"/>
                </a:lnTo>
                <a:lnTo>
                  <a:pt x="1894" y="738"/>
                </a:lnTo>
                <a:lnTo>
                  <a:pt x="1866" y="806"/>
                </a:lnTo>
                <a:lnTo>
                  <a:pt x="1835" y="875"/>
                </a:lnTo>
                <a:lnTo>
                  <a:pt x="1802" y="944"/>
                </a:lnTo>
                <a:lnTo>
                  <a:pt x="1764" y="1011"/>
                </a:lnTo>
                <a:lnTo>
                  <a:pt x="1722" y="1076"/>
                </a:lnTo>
                <a:lnTo>
                  <a:pt x="1676" y="1141"/>
                </a:lnTo>
                <a:lnTo>
                  <a:pt x="1627" y="1202"/>
                </a:lnTo>
                <a:lnTo>
                  <a:pt x="1573" y="1259"/>
                </a:lnTo>
                <a:lnTo>
                  <a:pt x="1514" y="1313"/>
                </a:lnTo>
                <a:lnTo>
                  <a:pt x="1452" y="1361"/>
                </a:lnTo>
                <a:lnTo>
                  <a:pt x="1383" y="1405"/>
                </a:lnTo>
                <a:lnTo>
                  <a:pt x="1315" y="1440"/>
                </a:lnTo>
                <a:lnTo>
                  <a:pt x="1245" y="1469"/>
                </a:lnTo>
                <a:lnTo>
                  <a:pt x="1173" y="1494"/>
                </a:lnTo>
                <a:lnTo>
                  <a:pt x="1099" y="1511"/>
                </a:lnTo>
                <a:lnTo>
                  <a:pt x="1024" y="1524"/>
                </a:lnTo>
                <a:lnTo>
                  <a:pt x="950" y="1532"/>
                </a:lnTo>
                <a:lnTo>
                  <a:pt x="876" y="1536"/>
                </a:lnTo>
                <a:lnTo>
                  <a:pt x="801" y="1536"/>
                </a:lnTo>
                <a:lnTo>
                  <a:pt x="727" y="1533"/>
                </a:lnTo>
                <a:lnTo>
                  <a:pt x="654" y="1527"/>
                </a:lnTo>
                <a:lnTo>
                  <a:pt x="584" y="1518"/>
                </a:lnTo>
                <a:lnTo>
                  <a:pt x="515" y="1507"/>
                </a:lnTo>
                <a:lnTo>
                  <a:pt x="450" y="1495"/>
                </a:lnTo>
                <a:lnTo>
                  <a:pt x="385" y="1481"/>
                </a:lnTo>
                <a:lnTo>
                  <a:pt x="326" y="1466"/>
                </a:lnTo>
                <a:lnTo>
                  <a:pt x="270" y="1450"/>
                </a:lnTo>
                <a:lnTo>
                  <a:pt x="218" y="1434"/>
                </a:lnTo>
                <a:lnTo>
                  <a:pt x="170" y="1419"/>
                </a:lnTo>
                <a:lnTo>
                  <a:pt x="127" y="1405"/>
                </a:lnTo>
                <a:lnTo>
                  <a:pt x="91" y="1390"/>
                </a:lnTo>
                <a:lnTo>
                  <a:pt x="59" y="1378"/>
                </a:lnTo>
                <a:lnTo>
                  <a:pt x="34" y="1368"/>
                </a:lnTo>
                <a:lnTo>
                  <a:pt x="16" y="1361"/>
                </a:lnTo>
                <a:lnTo>
                  <a:pt x="5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5" y="1316"/>
                </a:lnTo>
                <a:lnTo>
                  <a:pt x="9" y="1287"/>
                </a:lnTo>
                <a:lnTo>
                  <a:pt x="15" y="1250"/>
                </a:lnTo>
                <a:lnTo>
                  <a:pt x="22" y="1209"/>
                </a:lnTo>
                <a:lnTo>
                  <a:pt x="33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9" y="798"/>
                </a:lnTo>
                <a:lnTo>
                  <a:pt x="167" y="729"/>
                </a:lnTo>
                <a:lnTo>
                  <a:pt x="197" y="661"/>
                </a:lnTo>
                <a:lnTo>
                  <a:pt x="231" y="592"/>
                </a:lnTo>
                <a:lnTo>
                  <a:pt x="269" y="525"/>
                </a:lnTo>
                <a:lnTo>
                  <a:pt x="311" y="459"/>
                </a:lnTo>
                <a:lnTo>
                  <a:pt x="356" y="395"/>
                </a:lnTo>
                <a:lnTo>
                  <a:pt x="406" y="334"/>
                </a:lnTo>
                <a:lnTo>
                  <a:pt x="460" y="277"/>
                </a:lnTo>
                <a:lnTo>
                  <a:pt x="518" y="223"/>
                </a:lnTo>
                <a:lnTo>
                  <a:pt x="581" y="175"/>
                </a:lnTo>
                <a:lnTo>
                  <a:pt x="648" y="131"/>
                </a:lnTo>
              </a:path>
            </a:pathLst>
          </a:custGeom>
          <a:gradFill rotWithShape="1">
            <a:gsLst>
              <a:gs pos="0">
                <a:srgbClr val="BC61CB"/>
              </a:gs>
              <a:gs pos="100000">
                <a:srgbClr val="BC61CB">
                  <a:gamma/>
                  <a:shade val="46275"/>
                  <a:invGamma/>
                </a:srgbClr>
              </a:gs>
            </a:gsLst>
            <a:lin ang="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9" name="Freeform 7"/>
          <p:cNvSpPr>
            <a:spLocks/>
          </p:cNvSpPr>
          <p:nvPr/>
        </p:nvSpPr>
        <p:spPr bwMode="gray">
          <a:xfrm>
            <a:off x="3590925" y="3665538"/>
            <a:ext cx="1524000" cy="2568575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40"/>
              </a:cxn>
              <a:cxn ang="0">
                <a:pos x="806" y="2291"/>
              </a:cxn>
              <a:cxn ang="0">
                <a:pos x="763" y="2326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6"/>
              </a:cxn>
              <a:cxn ang="0">
                <a:pos x="665" y="2291"/>
              </a:cxn>
              <a:cxn ang="0">
                <a:pos x="604" y="2240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9"/>
              </a:cxn>
              <a:cxn ang="0">
                <a:pos x="27" y="954"/>
              </a:cxn>
              <a:cxn ang="0">
                <a:pos x="71" y="816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1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1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6"/>
              </a:cxn>
              <a:cxn ang="0">
                <a:pos x="1444" y="954"/>
              </a:cxn>
              <a:cxn ang="0">
                <a:pos x="1467" y="1099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5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5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40"/>
                </a:lnTo>
                <a:lnTo>
                  <a:pt x="835" y="2266"/>
                </a:lnTo>
                <a:lnTo>
                  <a:pt x="806" y="2291"/>
                </a:lnTo>
                <a:lnTo>
                  <a:pt x="783" y="2310"/>
                </a:lnTo>
                <a:lnTo>
                  <a:pt x="763" y="2326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6"/>
                </a:lnTo>
                <a:lnTo>
                  <a:pt x="688" y="2310"/>
                </a:lnTo>
                <a:lnTo>
                  <a:pt x="665" y="2291"/>
                </a:lnTo>
                <a:lnTo>
                  <a:pt x="636" y="2266"/>
                </a:lnTo>
                <a:lnTo>
                  <a:pt x="604" y="2240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5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5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9"/>
                </a:lnTo>
                <a:lnTo>
                  <a:pt x="13" y="1026"/>
                </a:lnTo>
                <a:lnTo>
                  <a:pt x="27" y="954"/>
                </a:lnTo>
                <a:lnTo>
                  <a:pt x="48" y="884"/>
                </a:lnTo>
                <a:lnTo>
                  <a:pt x="71" y="816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5"/>
                </a:lnTo>
                <a:lnTo>
                  <a:pt x="452" y="251"/>
                </a:lnTo>
                <a:lnTo>
                  <a:pt x="493" y="210"/>
                </a:lnTo>
                <a:lnTo>
                  <a:pt x="532" y="171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1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5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6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6"/>
                </a:lnTo>
                <a:lnTo>
                  <a:pt x="1467" y="1099"/>
                </a:lnTo>
                <a:lnTo>
                  <a:pt x="1470" y="1173"/>
                </a:lnTo>
              </a:path>
            </a:pathLst>
          </a:custGeom>
          <a:gradFill rotWithShape="1">
            <a:gsLst>
              <a:gs pos="0">
                <a:srgbClr val="FF0066">
                  <a:gamma/>
                  <a:shade val="46275"/>
                  <a:invGamma/>
                </a:srgbClr>
              </a:gs>
              <a:gs pos="100000">
                <a:srgbClr val="FF0066"/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20" name="Freeform 8"/>
          <p:cNvSpPr>
            <a:spLocks/>
          </p:cNvSpPr>
          <p:nvPr/>
        </p:nvSpPr>
        <p:spPr bwMode="gray">
          <a:xfrm rot="521906">
            <a:off x="4117975" y="3784600"/>
            <a:ext cx="2667000" cy="1371600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1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7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1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7" y="1469"/>
              </a:cxn>
              <a:cxn ang="0">
                <a:pos x="647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200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3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1"/>
                </a:lnTo>
                <a:lnTo>
                  <a:pt x="1865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9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1" y="1287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7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6" y="1466"/>
                </a:lnTo>
                <a:lnTo>
                  <a:pt x="1647" y="1481"/>
                </a:lnTo>
                <a:lnTo>
                  <a:pt x="1582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7" y="1469"/>
                </a:lnTo>
                <a:lnTo>
                  <a:pt x="716" y="1440"/>
                </a:lnTo>
                <a:lnTo>
                  <a:pt x="647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3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4" y="286"/>
                </a:lnTo>
                <a:lnTo>
                  <a:pt x="9" y="249"/>
                </a:lnTo>
                <a:lnTo>
                  <a:pt x="4" y="220"/>
                </a:lnTo>
                <a:lnTo>
                  <a:pt x="3" y="200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6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3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FF7E3D">
                  <a:gamma/>
                  <a:shade val="46275"/>
                  <a:invGamma/>
                </a:srgbClr>
              </a:gs>
              <a:gs pos="100000">
                <a:srgbClr val="FF7E3D"/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21" name="Freeform 9"/>
          <p:cNvSpPr>
            <a:spLocks/>
          </p:cNvSpPr>
          <p:nvPr/>
        </p:nvSpPr>
        <p:spPr bwMode="gray">
          <a:xfrm rot="-468625">
            <a:off x="4200525" y="2347913"/>
            <a:ext cx="2743200" cy="1447800"/>
          </a:xfrm>
          <a:custGeom>
            <a:avLst/>
            <a:gdLst/>
            <a:ahLst/>
            <a:cxnLst>
              <a:cxn ang="0">
                <a:pos x="716" y="96"/>
              </a:cxn>
              <a:cxn ang="0">
                <a:pos x="859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5" y="3"/>
              </a:cxn>
              <a:cxn ang="0">
                <a:pos x="1448" y="17"/>
              </a:cxn>
              <a:cxn ang="0">
                <a:pos x="1582" y="42"/>
              </a:cxn>
              <a:cxn ang="0">
                <a:pos x="1706" y="70"/>
              </a:cxn>
              <a:cxn ang="0">
                <a:pos x="1814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1" y="249"/>
              </a:cxn>
              <a:cxn ang="0">
                <a:pos x="2008" y="327"/>
              </a:cxn>
              <a:cxn ang="0">
                <a:pos x="1988" y="427"/>
              </a:cxn>
              <a:cxn ang="0">
                <a:pos x="1957" y="542"/>
              </a:cxn>
              <a:cxn ang="0">
                <a:pos x="1918" y="672"/>
              </a:cxn>
              <a:cxn ang="0">
                <a:pos x="1865" y="807"/>
              </a:cxn>
              <a:cxn ang="0">
                <a:pos x="1801" y="944"/>
              </a:cxn>
              <a:cxn ang="0">
                <a:pos x="1721" y="1076"/>
              </a:cxn>
              <a:cxn ang="0">
                <a:pos x="1626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4" y="1469"/>
              </a:cxn>
              <a:cxn ang="0">
                <a:pos x="1098" y="1511"/>
              </a:cxn>
              <a:cxn ang="0">
                <a:pos x="949" y="1532"/>
              </a:cxn>
              <a:cxn ang="0">
                <a:pos x="801" y="1536"/>
              </a:cxn>
              <a:cxn ang="0">
                <a:pos x="653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69" y="1419"/>
              </a:cxn>
              <a:cxn ang="0">
                <a:pos x="90" y="1390"/>
              </a:cxn>
              <a:cxn ang="0">
                <a:pos x="33" y="1368"/>
              </a:cxn>
              <a:cxn ang="0">
                <a:pos x="4" y="1357"/>
              </a:cxn>
              <a:cxn ang="0">
                <a:pos x="0" y="1349"/>
              </a:cxn>
              <a:cxn ang="0">
                <a:pos x="4" y="1316"/>
              </a:cxn>
              <a:cxn ang="0">
                <a:pos x="14" y="1250"/>
              </a:cxn>
              <a:cxn ang="0">
                <a:pos x="32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8" y="798"/>
              </a:cxn>
              <a:cxn ang="0">
                <a:pos x="197" y="661"/>
              </a:cxn>
              <a:cxn ang="0">
                <a:pos x="268" y="525"/>
              </a:cxn>
              <a:cxn ang="0">
                <a:pos x="356" y="395"/>
              </a:cxn>
              <a:cxn ang="0">
                <a:pos x="459" y="277"/>
              </a:cxn>
              <a:cxn ang="0">
                <a:pos x="580" y="175"/>
              </a:cxn>
            </a:cxnLst>
            <a:rect l="0" t="0" r="r" b="b"/>
            <a:pathLst>
              <a:path w="2032" h="1536">
                <a:moveTo>
                  <a:pt x="647" y="131"/>
                </a:moveTo>
                <a:lnTo>
                  <a:pt x="716" y="96"/>
                </a:lnTo>
                <a:lnTo>
                  <a:pt x="787" y="67"/>
                </a:lnTo>
                <a:lnTo>
                  <a:pt x="859" y="43"/>
                </a:lnTo>
                <a:lnTo>
                  <a:pt x="933" y="25"/>
                </a:lnTo>
                <a:lnTo>
                  <a:pt x="1008" y="11"/>
                </a:lnTo>
                <a:lnTo>
                  <a:pt x="1082" y="4"/>
                </a:lnTo>
                <a:lnTo>
                  <a:pt x="1157" y="0"/>
                </a:lnTo>
                <a:lnTo>
                  <a:pt x="1231" y="0"/>
                </a:lnTo>
                <a:lnTo>
                  <a:pt x="1305" y="3"/>
                </a:lnTo>
                <a:lnTo>
                  <a:pt x="1377" y="8"/>
                </a:lnTo>
                <a:lnTo>
                  <a:pt x="1448" y="17"/>
                </a:lnTo>
                <a:lnTo>
                  <a:pt x="1517" y="29"/>
                </a:lnTo>
                <a:lnTo>
                  <a:pt x="1582" y="42"/>
                </a:lnTo>
                <a:lnTo>
                  <a:pt x="1647" y="55"/>
                </a:lnTo>
                <a:lnTo>
                  <a:pt x="1706" y="70"/>
                </a:lnTo>
                <a:lnTo>
                  <a:pt x="1762" y="86"/>
                </a:lnTo>
                <a:lnTo>
                  <a:pt x="1814" y="102"/>
                </a:lnTo>
                <a:lnTo>
                  <a:pt x="1861" y="116"/>
                </a:lnTo>
                <a:lnTo>
                  <a:pt x="1905" y="131"/>
                </a:lnTo>
                <a:lnTo>
                  <a:pt x="1941" y="146"/>
                </a:lnTo>
                <a:lnTo>
                  <a:pt x="1972" y="157"/>
                </a:lnTo>
                <a:lnTo>
                  <a:pt x="1998" y="167"/>
                </a:lnTo>
                <a:lnTo>
                  <a:pt x="2016" y="175"/>
                </a:lnTo>
                <a:lnTo>
                  <a:pt x="2027" y="179"/>
                </a:lnTo>
                <a:lnTo>
                  <a:pt x="2032" y="182"/>
                </a:lnTo>
                <a:lnTo>
                  <a:pt x="2030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1" y="249"/>
                </a:lnTo>
                <a:lnTo>
                  <a:pt x="2017" y="286"/>
                </a:lnTo>
                <a:lnTo>
                  <a:pt x="2008" y="327"/>
                </a:lnTo>
                <a:lnTo>
                  <a:pt x="2000" y="375"/>
                </a:lnTo>
                <a:lnTo>
                  <a:pt x="1988" y="427"/>
                </a:lnTo>
                <a:lnTo>
                  <a:pt x="1975" y="483"/>
                </a:lnTo>
                <a:lnTo>
                  <a:pt x="1957" y="542"/>
                </a:lnTo>
                <a:lnTo>
                  <a:pt x="1940" y="607"/>
                </a:lnTo>
                <a:lnTo>
                  <a:pt x="1918" y="672"/>
                </a:lnTo>
                <a:lnTo>
                  <a:pt x="1893" y="738"/>
                </a:lnTo>
                <a:lnTo>
                  <a:pt x="1865" y="807"/>
                </a:lnTo>
                <a:lnTo>
                  <a:pt x="1835" y="875"/>
                </a:lnTo>
                <a:lnTo>
                  <a:pt x="1801" y="944"/>
                </a:lnTo>
                <a:lnTo>
                  <a:pt x="1763" y="1011"/>
                </a:lnTo>
                <a:lnTo>
                  <a:pt x="1721" y="1076"/>
                </a:lnTo>
                <a:lnTo>
                  <a:pt x="1676" y="1141"/>
                </a:lnTo>
                <a:lnTo>
                  <a:pt x="1626" y="1202"/>
                </a:lnTo>
                <a:lnTo>
                  <a:pt x="1572" y="1259"/>
                </a:lnTo>
                <a:lnTo>
                  <a:pt x="1514" y="1313"/>
                </a:lnTo>
                <a:lnTo>
                  <a:pt x="1451" y="1361"/>
                </a:lnTo>
                <a:lnTo>
                  <a:pt x="1383" y="1405"/>
                </a:lnTo>
                <a:lnTo>
                  <a:pt x="1314" y="1440"/>
                </a:lnTo>
                <a:lnTo>
                  <a:pt x="1244" y="1469"/>
                </a:lnTo>
                <a:lnTo>
                  <a:pt x="1173" y="1494"/>
                </a:lnTo>
                <a:lnTo>
                  <a:pt x="1098" y="1511"/>
                </a:lnTo>
                <a:lnTo>
                  <a:pt x="1024" y="1524"/>
                </a:lnTo>
                <a:lnTo>
                  <a:pt x="949" y="1532"/>
                </a:lnTo>
                <a:lnTo>
                  <a:pt x="875" y="1536"/>
                </a:lnTo>
                <a:lnTo>
                  <a:pt x="801" y="1536"/>
                </a:lnTo>
                <a:lnTo>
                  <a:pt x="726" y="1533"/>
                </a:lnTo>
                <a:lnTo>
                  <a:pt x="653" y="1527"/>
                </a:lnTo>
                <a:lnTo>
                  <a:pt x="583" y="1519"/>
                </a:lnTo>
                <a:lnTo>
                  <a:pt x="515" y="1507"/>
                </a:lnTo>
                <a:lnTo>
                  <a:pt x="449" y="1495"/>
                </a:lnTo>
                <a:lnTo>
                  <a:pt x="385" y="1481"/>
                </a:lnTo>
                <a:lnTo>
                  <a:pt x="325" y="1466"/>
                </a:lnTo>
                <a:lnTo>
                  <a:pt x="270" y="1450"/>
                </a:lnTo>
                <a:lnTo>
                  <a:pt x="217" y="1434"/>
                </a:lnTo>
                <a:lnTo>
                  <a:pt x="169" y="1419"/>
                </a:lnTo>
                <a:lnTo>
                  <a:pt x="127" y="1405"/>
                </a:lnTo>
                <a:lnTo>
                  <a:pt x="90" y="1390"/>
                </a:lnTo>
                <a:lnTo>
                  <a:pt x="58" y="1379"/>
                </a:lnTo>
                <a:lnTo>
                  <a:pt x="33" y="1368"/>
                </a:lnTo>
                <a:lnTo>
                  <a:pt x="16" y="1361"/>
                </a:lnTo>
                <a:lnTo>
                  <a:pt x="4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4" y="1316"/>
                </a:lnTo>
                <a:lnTo>
                  <a:pt x="9" y="1287"/>
                </a:lnTo>
                <a:lnTo>
                  <a:pt x="14" y="1250"/>
                </a:lnTo>
                <a:lnTo>
                  <a:pt x="22" y="1209"/>
                </a:lnTo>
                <a:lnTo>
                  <a:pt x="32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8" y="798"/>
                </a:lnTo>
                <a:lnTo>
                  <a:pt x="166" y="729"/>
                </a:lnTo>
                <a:lnTo>
                  <a:pt x="197" y="661"/>
                </a:lnTo>
                <a:lnTo>
                  <a:pt x="230" y="592"/>
                </a:lnTo>
                <a:lnTo>
                  <a:pt x="268" y="525"/>
                </a:lnTo>
                <a:lnTo>
                  <a:pt x="311" y="459"/>
                </a:lnTo>
                <a:lnTo>
                  <a:pt x="356" y="395"/>
                </a:lnTo>
                <a:lnTo>
                  <a:pt x="405" y="334"/>
                </a:lnTo>
                <a:lnTo>
                  <a:pt x="459" y="277"/>
                </a:lnTo>
                <a:lnTo>
                  <a:pt x="518" y="223"/>
                </a:lnTo>
                <a:lnTo>
                  <a:pt x="580" y="175"/>
                </a:lnTo>
                <a:lnTo>
                  <a:pt x="647" y="131"/>
                </a:lnTo>
              </a:path>
            </a:pathLst>
          </a:cu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100000">
                <a:srgbClr val="FFCC00"/>
              </a:gs>
            </a:gsLst>
            <a:lin ang="189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76650" y="3109913"/>
            <a:ext cx="1227138" cy="1219200"/>
            <a:chOff x="2016" y="1920"/>
            <a:chExt cx="1680" cy="1680"/>
          </a:xfrm>
        </p:grpSpPr>
        <p:sp>
          <p:nvSpPr>
            <p:cNvPr id="10257" name="Oval 11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3E0C00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Freeform 12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138 w 1321"/>
                <a:gd name="T1" fmla="*/ 177 h 712"/>
                <a:gd name="T2" fmla="*/ 1152 w 1321"/>
                <a:gd name="T3" fmla="*/ 197 h 712"/>
                <a:gd name="T4" fmla="*/ 1155 w 1321"/>
                <a:gd name="T5" fmla="*/ 214 h 712"/>
                <a:gd name="T6" fmla="*/ 1150 w 1321"/>
                <a:gd name="T7" fmla="*/ 229 h 712"/>
                <a:gd name="T8" fmla="*/ 1135 w 1321"/>
                <a:gd name="T9" fmla="*/ 243 h 712"/>
                <a:gd name="T10" fmla="*/ 1113 w 1321"/>
                <a:gd name="T11" fmla="*/ 257 h 712"/>
                <a:gd name="T12" fmla="*/ 1084 w 1321"/>
                <a:gd name="T13" fmla="*/ 268 h 712"/>
                <a:gd name="T14" fmla="*/ 1046 w 1321"/>
                <a:gd name="T15" fmla="*/ 279 h 712"/>
                <a:gd name="T16" fmla="*/ 1004 w 1321"/>
                <a:gd name="T17" fmla="*/ 289 h 712"/>
                <a:gd name="T18" fmla="*/ 955 w 1321"/>
                <a:gd name="T19" fmla="*/ 296 h 712"/>
                <a:gd name="T20" fmla="*/ 902 w 1321"/>
                <a:gd name="T21" fmla="*/ 303 h 712"/>
                <a:gd name="T22" fmla="*/ 846 w 1321"/>
                <a:gd name="T23" fmla="*/ 307 h 712"/>
                <a:gd name="T24" fmla="*/ 784 w 1321"/>
                <a:gd name="T25" fmla="*/ 313 h 712"/>
                <a:gd name="T26" fmla="*/ 721 w 1321"/>
                <a:gd name="T27" fmla="*/ 315 h 712"/>
                <a:gd name="T28" fmla="*/ 696 w 1321"/>
                <a:gd name="T29" fmla="*/ 316 h 712"/>
                <a:gd name="T30" fmla="*/ 417 w 1321"/>
                <a:gd name="T31" fmla="*/ 316 h 712"/>
                <a:gd name="T32" fmla="*/ 413 w 1321"/>
                <a:gd name="T33" fmla="*/ 316 h 712"/>
                <a:gd name="T34" fmla="*/ 358 w 1321"/>
                <a:gd name="T35" fmla="*/ 314 h 712"/>
                <a:gd name="T36" fmla="*/ 305 w 1321"/>
                <a:gd name="T37" fmla="*/ 313 h 712"/>
                <a:gd name="T38" fmla="*/ 255 w 1321"/>
                <a:gd name="T39" fmla="*/ 309 h 712"/>
                <a:gd name="T40" fmla="*/ 207 w 1321"/>
                <a:gd name="T41" fmla="*/ 306 h 712"/>
                <a:gd name="T42" fmla="*/ 164 w 1321"/>
                <a:gd name="T43" fmla="*/ 300 h 712"/>
                <a:gd name="T44" fmla="*/ 124 w 1321"/>
                <a:gd name="T45" fmla="*/ 293 h 712"/>
                <a:gd name="T46" fmla="*/ 88 w 1321"/>
                <a:gd name="T47" fmla="*/ 288 h 712"/>
                <a:gd name="T48" fmla="*/ 60 w 1321"/>
                <a:gd name="T49" fmla="*/ 280 h 712"/>
                <a:gd name="T50" fmla="*/ 32 w 1321"/>
                <a:gd name="T51" fmla="*/ 270 h 712"/>
                <a:gd name="T52" fmla="*/ 18 w 1321"/>
                <a:gd name="T53" fmla="*/ 258 h 712"/>
                <a:gd name="T54" fmla="*/ 6 w 1321"/>
                <a:gd name="T55" fmla="*/ 246 h 712"/>
                <a:gd name="T56" fmla="*/ 0 w 1321"/>
                <a:gd name="T57" fmla="*/ 232 h 712"/>
                <a:gd name="T58" fmla="*/ 0 w 1321"/>
                <a:gd name="T59" fmla="*/ 231 h 712"/>
                <a:gd name="T60" fmla="*/ 4 w 1321"/>
                <a:gd name="T61" fmla="*/ 215 h 712"/>
                <a:gd name="T62" fmla="*/ 16 w 1321"/>
                <a:gd name="T63" fmla="*/ 198 h 712"/>
                <a:gd name="T64" fmla="*/ 44 w 1321"/>
                <a:gd name="T65" fmla="*/ 164 h 712"/>
                <a:gd name="T66" fmla="*/ 80 w 1321"/>
                <a:gd name="T67" fmla="*/ 133 h 712"/>
                <a:gd name="T68" fmla="*/ 128 w 1321"/>
                <a:gd name="T69" fmla="*/ 105 h 712"/>
                <a:gd name="T70" fmla="*/ 178 w 1321"/>
                <a:gd name="T71" fmla="*/ 78 h 712"/>
                <a:gd name="T72" fmla="*/ 235 w 1321"/>
                <a:gd name="T73" fmla="*/ 54 h 712"/>
                <a:gd name="T74" fmla="*/ 299 w 1321"/>
                <a:gd name="T75" fmla="*/ 37 h 712"/>
                <a:gd name="T76" fmla="*/ 363 w 1321"/>
                <a:gd name="T77" fmla="*/ 20 h 712"/>
                <a:gd name="T78" fmla="*/ 435 w 1321"/>
                <a:gd name="T79" fmla="*/ 10 h 712"/>
                <a:gd name="T80" fmla="*/ 508 w 1321"/>
                <a:gd name="T81" fmla="*/ 4 h 712"/>
                <a:gd name="T82" fmla="*/ 584 w 1321"/>
                <a:gd name="T83" fmla="*/ 0 h 712"/>
                <a:gd name="T84" fmla="*/ 584 w 1321"/>
                <a:gd name="T85" fmla="*/ 0 h 712"/>
                <a:gd name="T86" fmla="*/ 664 w 1321"/>
                <a:gd name="T87" fmla="*/ 4 h 712"/>
                <a:gd name="T88" fmla="*/ 741 w 1321"/>
                <a:gd name="T89" fmla="*/ 10 h 712"/>
                <a:gd name="T90" fmla="*/ 815 w 1321"/>
                <a:gd name="T91" fmla="*/ 23 h 712"/>
                <a:gd name="T92" fmla="*/ 884 w 1321"/>
                <a:gd name="T93" fmla="*/ 40 h 712"/>
                <a:gd name="T94" fmla="*/ 947 w 1321"/>
                <a:gd name="T95" fmla="*/ 61 h 712"/>
                <a:gd name="T96" fmla="*/ 1005 w 1321"/>
                <a:gd name="T97" fmla="*/ 86 h 712"/>
                <a:gd name="T98" fmla="*/ 1057 w 1321"/>
                <a:gd name="T99" fmla="*/ 113 h 712"/>
                <a:gd name="T100" fmla="*/ 1101 w 1321"/>
                <a:gd name="T101" fmla="*/ 144 h 712"/>
                <a:gd name="T102" fmla="*/ 1138 w 1321"/>
                <a:gd name="T103" fmla="*/ 177 h 712"/>
                <a:gd name="T104" fmla="*/ 1138 w 1321"/>
                <a:gd name="T105" fmla="*/ 17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rgbClr val="FF3300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2125" name="Text Box 13"/>
          <p:cNvSpPr txBox="1">
            <a:spLocks noChangeArrowheads="1"/>
          </p:cNvSpPr>
          <p:nvPr/>
        </p:nvSpPr>
        <p:spPr bwMode="gray">
          <a:xfrm>
            <a:off x="2403475" y="2492375"/>
            <a:ext cx="122396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8 клас 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6" name="Text Box 14"/>
          <p:cNvSpPr txBox="1">
            <a:spLocks noChangeArrowheads="1"/>
          </p:cNvSpPr>
          <p:nvPr/>
        </p:nvSpPr>
        <p:spPr bwMode="gray">
          <a:xfrm>
            <a:off x="3700463" y="1700213"/>
            <a:ext cx="1411287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5-6 клас</a:t>
            </a:r>
          </a:p>
          <a:p>
            <a:r>
              <a:rPr lang="uk-UA" sz="2400" b="1" dirty="0" smtClean="0">
                <a:solidFill>
                  <a:srgbClr val="000000"/>
                </a:solidFill>
              </a:rPr>
              <a:t>0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7" name="Text Box 15"/>
          <p:cNvSpPr txBox="1">
            <a:spLocks noChangeArrowheads="1"/>
          </p:cNvSpPr>
          <p:nvPr/>
        </p:nvSpPr>
        <p:spPr bwMode="gray">
          <a:xfrm>
            <a:off x="5078413" y="2636838"/>
            <a:ext cx="1290637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uk-UA" sz="2400" b="1" dirty="0">
                <a:solidFill>
                  <a:srgbClr val="000000"/>
                </a:solidFill>
              </a:rPr>
              <a:t>11 клас</a:t>
            </a:r>
          </a:p>
          <a:p>
            <a:pPr marL="342900" indent="-342900"/>
            <a:r>
              <a:rPr lang="ru-RU" sz="2400" b="1" dirty="0">
                <a:solidFill>
                  <a:srgbClr val="000000"/>
                </a:solidFill>
              </a:rPr>
              <a:t>2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8" name="Text Box 16"/>
          <p:cNvSpPr txBox="1">
            <a:spLocks noChangeArrowheads="1"/>
          </p:cNvSpPr>
          <p:nvPr/>
        </p:nvSpPr>
        <p:spPr bwMode="gray">
          <a:xfrm>
            <a:off x="2333625" y="4149725"/>
            <a:ext cx="113665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9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9</a:t>
            </a:r>
            <a:endParaRPr lang="uk-UA" sz="2400" b="1" dirty="0">
              <a:solidFill>
                <a:srgbClr val="000000"/>
              </a:solidFill>
            </a:endParaRPr>
          </a:p>
          <a:p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9" name="Text Box 17"/>
          <p:cNvSpPr txBox="1">
            <a:spLocks noChangeArrowheads="1"/>
          </p:cNvSpPr>
          <p:nvPr/>
        </p:nvSpPr>
        <p:spPr bwMode="gray">
          <a:xfrm>
            <a:off x="4995863" y="4292600"/>
            <a:ext cx="1309687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10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30" name="Text Box 18"/>
          <p:cNvSpPr txBox="1">
            <a:spLocks noChangeArrowheads="1"/>
          </p:cNvSpPr>
          <p:nvPr/>
        </p:nvSpPr>
        <p:spPr bwMode="gray">
          <a:xfrm>
            <a:off x="3702050" y="4941888"/>
            <a:ext cx="1136650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7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31" name="Text Box 19"/>
          <p:cNvSpPr txBox="1">
            <a:spLocks noChangeArrowheads="1"/>
          </p:cNvSpPr>
          <p:nvPr/>
        </p:nvSpPr>
        <p:spPr bwMode="auto">
          <a:xfrm>
            <a:off x="3851275" y="3284538"/>
            <a:ext cx="9366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 smtClean="0"/>
              <a:t>20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3139" name="AutoShape 3"/>
          <p:cNvSpPr>
            <a:spLocks noChangeArrowheads="1"/>
          </p:cNvSpPr>
          <p:nvPr/>
        </p:nvSpPr>
        <p:spPr bwMode="gray">
          <a:xfrm>
            <a:off x="1476375" y="260350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Галай</a:t>
            </a:r>
            <a:r>
              <a:rPr lang="uk-UA" sz="32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Валентина </a:t>
            </a:r>
          </a:p>
          <a:p>
            <a:pPr>
              <a:defRPr/>
            </a:pP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10-б 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7544" y="2852937"/>
            <a:ext cx="1656184" cy="1747938"/>
            <a:chOff x="555" y="2823"/>
            <a:chExt cx="973" cy="1065"/>
          </a:xfrm>
        </p:grpSpPr>
        <p:pic>
          <p:nvPicPr>
            <p:cNvPr id="11280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1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84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771775" y="5013325"/>
            <a:ext cx="1544638" cy="1690688"/>
            <a:chOff x="555" y="2823"/>
            <a:chExt cx="973" cy="1065"/>
          </a:xfrm>
        </p:grpSpPr>
        <p:pic>
          <p:nvPicPr>
            <p:cNvPr id="11275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7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79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3153" name="Text Box 17"/>
          <p:cNvSpPr txBox="1">
            <a:spLocks noChangeArrowheads="1"/>
          </p:cNvSpPr>
          <p:nvPr/>
        </p:nvSpPr>
        <p:spPr bwMode="auto">
          <a:xfrm>
            <a:off x="2209477" y="3159127"/>
            <a:ext cx="223651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Хімія</a:t>
            </a:r>
          </a:p>
          <a:p>
            <a:pPr algn="l"/>
            <a:r>
              <a:rPr lang="uk-UA" sz="3200" b="1" dirty="0">
                <a:solidFill>
                  <a:srgbClr val="FF0000"/>
                </a:solidFill>
                <a:latin typeface="Verdana" pitchFamily="34" charset="0"/>
              </a:rPr>
              <a:t>Е</a:t>
            </a:r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кологія</a:t>
            </a:r>
            <a:endParaRPr lang="en-US" sz="3200" b="1" dirty="0">
              <a:solidFill>
                <a:srgbClr val="FF0000"/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603161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997200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3162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5157788"/>
            <a:ext cx="7937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260350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463258" y="4630590"/>
            <a:ext cx="4137671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3200" b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 та </a:t>
            </a:r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література</a:t>
            </a:r>
          </a:p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Біологія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476375" y="260350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Якимчук Владислав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</a:t>
            </a: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060575"/>
            <a:ext cx="1366837" cy="1439863"/>
            <a:chOff x="555" y="2823"/>
            <a:chExt cx="973" cy="1065"/>
          </a:xfrm>
        </p:grpSpPr>
        <p:pic>
          <p:nvPicPr>
            <p:cNvPr id="13328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9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332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04185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1844675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051720" y="2132856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Українська мова  та література </a:t>
            </a:r>
          </a:p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Хімія </a:t>
            </a:r>
          </a:p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Історія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13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7123" y="213811"/>
            <a:ext cx="820899" cy="119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51520" y="332656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Гал Евеліна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04170" name="Text Box 10"/>
          <p:cNvSpPr txBox="1">
            <a:spLocks noChangeArrowheads="1"/>
          </p:cNvSpPr>
          <p:nvPr/>
        </p:nvSpPr>
        <p:spPr bwMode="auto">
          <a:xfrm>
            <a:off x="6084611" y="3861048"/>
            <a:ext cx="266611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Математика</a:t>
            </a:r>
            <a:endParaRPr lang="uk-UA" sz="28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3528" y="3717032"/>
            <a:ext cx="1080120" cy="1151260"/>
            <a:chOff x="555" y="2823"/>
            <a:chExt cx="973" cy="1065"/>
          </a:xfrm>
        </p:grpSpPr>
        <p:pic>
          <p:nvPicPr>
            <p:cNvPr id="14351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2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5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933056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521022" y="3827437"/>
            <a:ext cx="314701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Фізика</a:t>
            </a:r>
          </a:p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</a:t>
            </a:r>
            <a:endParaRPr lang="uk-UA" sz="24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040126" y="5343785"/>
            <a:ext cx="936104" cy="1008161"/>
            <a:chOff x="555" y="2823"/>
            <a:chExt cx="973" cy="1065"/>
          </a:xfrm>
        </p:grpSpPr>
        <p:pic>
          <p:nvPicPr>
            <p:cNvPr id="14346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0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7997" y="5492035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4716016" y="332656"/>
            <a:ext cx="41399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Пилипів Володимир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251521" y="2276872"/>
            <a:ext cx="1080120" cy="1223839"/>
            <a:chOff x="555" y="2823"/>
            <a:chExt cx="973" cy="1065"/>
          </a:xfrm>
        </p:grpSpPr>
        <p:pic>
          <p:nvPicPr>
            <p:cNvPr id="23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7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403648" y="2564904"/>
            <a:ext cx="339708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Німецька мова 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32" name="Picture 25" descr="num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1" y="2636912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4860032" y="2420889"/>
            <a:ext cx="1080120" cy="1152128"/>
            <a:chOff x="555" y="2823"/>
            <a:chExt cx="973" cy="1065"/>
          </a:xfrm>
        </p:grpSpPr>
        <p:pic>
          <p:nvPicPr>
            <p:cNvPr id="34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8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012159" y="2708920"/>
            <a:ext cx="266451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Астрономія 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40" name="Picture 25" descr="num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2780928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25059" y="1372847"/>
            <a:ext cx="773807" cy="111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4892493" y="3753978"/>
            <a:ext cx="1080120" cy="1151260"/>
            <a:chOff x="555" y="2823"/>
            <a:chExt cx="973" cy="1065"/>
          </a:xfrm>
        </p:grpSpPr>
        <p:pic>
          <p:nvPicPr>
            <p:cNvPr id="44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8300" y="4007135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6186172" y="5317800"/>
            <a:ext cx="160011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006600"/>
                </a:solidFill>
                <a:latin typeface="Verdana" pitchFamily="34" charset="0"/>
              </a:rPr>
              <a:t>Фізика</a:t>
            </a:r>
          </a:p>
          <a:p>
            <a:pPr>
              <a:defRPr/>
            </a:pPr>
            <a:r>
              <a:rPr lang="uk-UA" sz="2800" b="1" dirty="0" smtClean="0">
                <a:solidFill>
                  <a:srgbClr val="006600"/>
                </a:solidFill>
                <a:latin typeface="Verdana" pitchFamily="34" charset="0"/>
              </a:rPr>
              <a:t>Хімія</a:t>
            </a:r>
            <a:endParaRPr lang="uk-UA" sz="2800" b="1" dirty="0">
              <a:solidFill>
                <a:srgbClr val="0066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51520" y="332656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Безик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Дана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-а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4716016" y="332656"/>
            <a:ext cx="41399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Шупяк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Богдан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32928" y="2252912"/>
            <a:ext cx="1080120" cy="1223839"/>
            <a:chOff x="555" y="2823"/>
            <a:chExt cx="973" cy="1065"/>
          </a:xfrm>
        </p:grpSpPr>
        <p:pic>
          <p:nvPicPr>
            <p:cNvPr id="23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7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403648" y="2564904"/>
            <a:ext cx="314701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Хімія 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32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2636912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18128" y="4737387"/>
            <a:ext cx="204575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Хімія</a:t>
            </a:r>
          </a:p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Математика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>
            <a:off x="5004048" y="4509120"/>
            <a:ext cx="936104" cy="1008161"/>
            <a:chOff x="555" y="2823"/>
            <a:chExt cx="973" cy="1065"/>
          </a:xfrm>
        </p:grpSpPr>
        <p:pic>
          <p:nvPicPr>
            <p:cNvPr id="43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7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9161" y="4653136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9" descr="num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6629" y="1602097"/>
            <a:ext cx="683319" cy="93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" name="Group 11"/>
          <p:cNvGrpSpPr>
            <a:grpSpLocks/>
          </p:cNvGrpSpPr>
          <p:nvPr/>
        </p:nvGrpSpPr>
        <p:grpSpPr bwMode="auto">
          <a:xfrm>
            <a:off x="4949948" y="2636912"/>
            <a:ext cx="1080120" cy="1151260"/>
            <a:chOff x="555" y="2823"/>
            <a:chExt cx="973" cy="1065"/>
          </a:xfrm>
        </p:grpSpPr>
        <p:pic>
          <p:nvPicPr>
            <p:cNvPr id="52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6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7" name="Picture 26" descr="num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73621" y="2812046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081976" y="3347559"/>
            <a:ext cx="391805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Інформатика</a:t>
            </a:r>
          </a:p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Інформаційні технології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696" y="404664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195736" y="238987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Дуфинець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Адріана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85212" y="3835712"/>
            <a:ext cx="1063011" cy="1136052"/>
            <a:chOff x="555" y="2823"/>
            <a:chExt cx="973" cy="1065"/>
          </a:xfrm>
        </p:grpSpPr>
        <p:pic>
          <p:nvPicPr>
            <p:cNvPr id="14346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0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1010" y="4070075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786154" y="4725144"/>
            <a:ext cx="2904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65" name="Group 4"/>
          <p:cNvGrpSpPr>
            <a:grpSpLocks/>
          </p:cNvGrpSpPr>
          <p:nvPr/>
        </p:nvGrpSpPr>
        <p:grpSpPr bwMode="auto">
          <a:xfrm>
            <a:off x="2228141" y="2305743"/>
            <a:ext cx="1080120" cy="1223839"/>
            <a:chOff x="555" y="2823"/>
            <a:chExt cx="973" cy="1065"/>
          </a:xfrm>
        </p:grpSpPr>
        <p:pic>
          <p:nvPicPr>
            <p:cNvPr id="66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0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" name="Picture 25" descr="nu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4225" y="2634215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3348224" y="2586484"/>
            <a:ext cx="345639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Трудове навчання</a:t>
            </a:r>
            <a:endParaRPr lang="uk-UA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3547468" y="4226617"/>
            <a:ext cx="2831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Verdana" pitchFamily="34" charset="0"/>
              </a:rPr>
              <a:t>Німецька мова</a:t>
            </a:r>
            <a:endParaRPr lang="uk-UA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907704" y="404664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2339752" y="260648"/>
            <a:ext cx="49685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Калі </a:t>
            </a: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Вівієн</a:t>
            </a:r>
            <a:endParaRPr lang="uk-UA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9-а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4572000" y="3645024"/>
            <a:ext cx="2904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627784" y="3284984"/>
            <a:ext cx="1296144" cy="1296144"/>
            <a:chOff x="555" y="2823"/>
            <a:chExt cx="973" cy="1065"/>
          </a:xfrm>
        </p:grpSpPr>
        <p:pic>
          <p:nvPicPr>
            <p:cNvPr id="43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7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7926" y="3501008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Прямоугольник 63"/>
          <p:cNvSpPr/>
          <p:nvPr/>
        </p:nvSpPr>
        <p:spPr>
          <a:xfrm>
            <a:off x="4355976" y="3501008"/>
            <a:ext cx="32063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Німецька мова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i="1" dirty="0" smtClean="0">
              <a:latin typeface="Bookman Old Style" pitchFamily="18" charset="0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gray">
          <a:xfrm>
            <a:off x="899592" y="1711683"/>
            <a:ext cx="3882492" cy="970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Якимець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Микола 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9-а  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gray">
          <a:xfrm>
            <a:off x="910943" y="3861048"/>
            <a:ext cx="3871141" cy="10081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Ковалюк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Валерія 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9-в клас 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8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03666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220072" y="185150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математика</a:t>
            </a:r>
            <a:endParaRPr lang="uk-U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148064" y="40050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Українська мова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xmlns="" val="5188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</a:t>
            </a: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 ступінь</a:t>
            </a:r>
            <a:endParaRPr lang="ru-RU" sz="4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9449664"/>
              </p:ext>
            </p:extLst>
          </p:nvPr>
        </p:nvGraphicFramePr>
        <p:xfrm>
          <a:off x="468313" y="1052735"/>
          <a:ext cx="7632079" cy="5112345"/>
        </p:xfrm>
        <a:graphic>
          <a:graphicData uri="http://schemas.openxmlformats.org/drawingml/2006/table">
            <a:tbl>
              <a:tblPr/>
              <a:tblGrid>
                <a:gridCol w="9353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1326843906"/>
                    </a:ext>
                  </a:extLst>
                </a:gridCol>
              </a:tblGrid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68%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89%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79%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96%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92%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2061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AutoShape 2"/>
          <p:cNvSpPr>
            <a:spLocks noChangeArrowheads="1"/>
          </p:cNvSpPr>
          <p:nvPr/>
        </p:nvSpPr>
        <p:spPr bwMode="gray">
          <a:xfrm>
            <a:off x="251520" y="188640"/>
            <a:ext cx="8784976" cy="640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2F762F"/>
              </a:gs>
              <a:gs pos="100000">
                <a:srgbClr val="66FF66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22599" name="AutoShape 7"/>
          <p:cNvSpPr>
            <a:spLocks noChangeArrowheads="1"/>
          </p:cNvSpPr>
          <p:nvPr/>
        </p:nvSpPr>
        <p:spPr bwMode="gray">
          <a:xfrm>
            <a:off x="683568" y="1269957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Якимчук Катерина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0" name="AutoShape 8"/>
          <p:cNvSpPr>
            <a:spLocks noChangeArrowheads="1"/>
          </p:cNvSpPr>
          <p:nvPr/>
        </p:nvSpPr>
        <p:spPr bwMode="gray">
          <a:xfrm>
            <a:off x="645060" y="2305529"/>
            <a:ext cx="504056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Вароді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Анастасія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1" name="AutoShape 9"/>
          <p:cNvSpPr>
            <a:spLocks noChangeArrowheads="1"/>
          </p:cNvSpPr>
          <p:nvPr/>
        </p:nvSpPr>
        <p:spPr bwMode="gray">
          <a:xfrm>
            <a:off x="568043" y="3559766"/>
            <a:ext cx="5112568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Попфолуші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Неля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2602" name="Picture 10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50178"/>
            <a:ext cx="648072" cy="94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gray">
          <a:xfrm>
            <a:off x="720851" y="4816678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Зеленяк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Габріелла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1486" y="134375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6076" y="238637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Хімія 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7576" y="355976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Право</a:t>
            </a:r>
            <a:r>
              <a:rPr lang="uk-UA" b="1" dirty="0" smtClean="0"/>
              <a:t> </a:t>
            </a:r>
            <a:endParaRPr lang="uk-U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1876" y="500271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Німецька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AutoShape 2"/>
          <p:cNvSpPr>
            <a:spLocks noChangeArrowheads="1"/>
          </p:cNvSpPr>
          <p:nvPr/>
        </p:nvSpPr>
        <p:spPr bwMode="gray">
          <a:xfrm>
            <a:off x="216890" y="260648"/>
            <a:ext cx="8642350" cy="6335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3725"/>
                  <a:invGamma/>
                </a:scheme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uk-UA"/>
              <a:t>Водила</a:t>
            </a:r>
            <a:endParaRPr lang="ru-RU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20553" name="AutoShape 9"/>
          <p:cNvSpPr>
            <a:spLocks noChangeArrowheads="1"/>
          </p:cNvSpPr>
          <p:nvPr/>
        </p:nvSpPr>
        <p:spPr bwMode="gray">
          <a:xfrm>
            <a:off x="683568" y="1892454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Полішко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Андрій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0554" name="AutoShape 10"/>
          <p:cNvSpPr>
            <a:spLocks noChangeArrowheads="1"/>
          </p:cNvSpPr>
          <p:nvPr/>
        </p:nvSpPr>
        <p:spPr bwMode="gray">
          <a:xfrm>
            <a:off x="683568" y="873646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Соболь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Кирил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0556" name="Picture 12" descr="n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850" y="10352"/>
            <a:ext cx="598597" cy="8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557" name="AutoShape 13"/>
          <p:cNvSpPr>
            <a:spLocks noChangeArrowheads="1"/>
          </p:cNvSpPr>
          <p:nvPr/>
        </p:nvSpPr>
        <p:spPr bwMode="gray">
          <a:xfrm>
            <a:off x="689466" y="2852432"/>
            <a:ext cx="467462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Йончі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Фружина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gray">
          <a:xfrm>
            <a:off x="715734" y="5726812"/>
            <a:ext cx="4680570" cy="72008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Фединишинець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Богдан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10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725860" y="3799557"/>
            <a:ext cx="4638228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Гель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Аманда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10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gray">
          <a:xfrm>
            <a:off x="715734" y="4725144"/>
            <a:ext cx="4648354" cy="69073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Шаталов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Євгеній 11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4128" y="8822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Німецька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</a:rPr>
              <a:t> мо</a:t>
            </a:r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</a:rPr>
              <a:t>а</a:t>
            </a:r>
            <a:endParaRPr lang="uk-U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189245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Інформатика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299695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Трудове навчання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393305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480304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572681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Інформаційні</a:t>
            </a:r>
          </a:p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технології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60" name="AutoShape 4"/>
          <p:cNvSpPr>
            <a:spLocks noChangeArrowheads="1"/>
          </p:cNvSpPr>
          <p:nvPr/>
        </p:nvSpPr>
        <p:spPr bwMode="gray">
          <a:xfrm>
            <a:off x="2916238" y="1196975"/>
            <a:ext cx="29527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Ердевдій</a:t>
            </a:r>
            <a:r>
              <a:rPr lang="uk-UA" sz="2800" b="1" dirty="0" smtClean="0">
                <a:solidFill>
                  <a:srgbClr val="FFFFFF"/>
                </a:solidFill>
              </a:rPr>
              <a:t> Т.В.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1476375" y="2781300"/>
            <a:ext cx="5688013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2492375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987675" y="2492375"/>
            <a:ext cx="936625" cy="1014413"/>
            <a:chOff x="912" y="1920"/>
            <a:chExt cx="816" cy="820"/>
          </a:xfrm>
        </p:grpSpPr>
        <p:sp>
          <p:nvSpPr>
            <p:cNvPr id="18451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18452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3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211638" y="2492375"/>
            <a:ext cx="936625" cy="1014413"/>
            <a:chOff x="912" y="1920"/>
            <a:chExt cx="816" cy="820"/>
          </a:xfrm>
        </p:grpSpPr>
        <p:sp>
          <p:nvSpPr>
            <p:cNvPr id="18445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18446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25"/>
          <p:cNvSpPr>
            <a:spLocks noChangeArrowheads="1"/>
          </p:cNvSpPr>
          <p:nvPr/>
        </p:nvSpPr>
        <p:spPr bwMode="gray">
          <a:xfrm>
            <a:off x="1619672" y="4797152"/>
            <a:ext cx="54737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6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653136"/>
            <a:ext cx="595312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Group 44"/>
          <p:cNvGrpSpPr>
            <a:grpSpLocks/>
          </p:cNvGrpSpPr>
          <p:nvPr/>
        </p:nvGrpSpPr>
        <p:grpSpPr bwMode="auto">
          <a:xfrm>
            <a:off x="4285391" y="4498047"/>
            <a:ext cx="1008062" cy="1014412"/>
            <a:chOff x="4176" y="1296"/>
            <a:chExt cx="768" cy="820"/>
          </a:xfrm>
        </p:grpSpPr>
        <p:sp>
          <p:nvSpPr>
            <p:cNvPr id="28" name="Oval 45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9" name="Picture 4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 Box 47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31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44"/>
          <p:cNvGrpSpPr>
            <a:grpSpLocks/>
          </p:cNvGrpSpPr>
          <p:nvPr/>
        </p:nvGrpSpPr>
        <p:grpSpPr bwMode="auto">
          <a:xfrm>
            <a:off x="3146648" y="4498047"/>
            <a:ext cx="1008062" cy="1014412"/>
            <a:chOff x="4176" y="1296"/>
            <a:chExt cx="768" cy="820"/>
          </a:xfrm>
        </p:grpSpPr>
        <p:sp>
          <p:nvSpPr>
            <p:cNvPr id="22" name="Oval 45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3" name="Picture 4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 Box 47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59" name="AutoShape 3"/>
          <p:cNvSpPr>
            <a:spLocks noChangeArrowheads="1"/>
          </p:cNvSpPr>
          <p:nvPr/>
        </p:nvSpPr>
        <p:spPr bwMode="gray">
          <a:xfrm>
            <a:off x="2555875" y="1412875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>
                <a:solidFill>
                  <a:srgbClr val="FFFFFF"/>
                </a:solidFill>
              </a:rPr>
              <a:t>Л</a:t>
            </a:r>
            <a:r>
              <a:rPr lang="uk-UA" sz="2800" b="1" dirty="0" smtClean="0">
                <a:solidFill>
                  <a:srgbClr val="FFFFFF"/>
                </a:solidFill>
              </a:rPr>
              <a:t>озан С.Л.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2051050" y="3068638"/>
            <a:ext cx="4897438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852936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00338" y="2781300"/>
            <a:ext cx="936625" cy="1014413"/>
            <a:chOff x="912" y="1920"/>
            <a:chExt cx="816" cy="820"/>
          </a:xfrm>
        </p:grpSpPr>
        <p:sp>
          <p:nvSpPr>
            <p:cNvPr id="20498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9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08281" name="AutoShape 25"/>
          <p:cNvSpPr>
            <a:spLocks noChangeArrowheads="1"/>
          </p:cNvSpPr>
          <p:nvPr/>
        </p:nvSpPr>
        <p:spPr bwMode="gray">
          <a:xfrm>
            <a:off x="1187450" y="5732463"/>
            <a:ext cx="6192838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83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445224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3276600" y="5300663"/>
            <a:ext cx="1008063" cy="1014412"/>
            <a:chOff x="4176" y="1296"/>
            <a:chExt cx="768" cy="820"/>
          </a:xfrm>
        </p:grpSpPr>
        <p:sp>
          <p:nvSpPr>
            <p:cNvPr id="20492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3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1476375" y="4292600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6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149080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2987824" y="4005064"/>
            <a:ext cx="990600" cy="969963"/>
            <a:chOff x="3072" y="2728"/>
            <a:chExt cx="816" cy="824"/>
          </a:xfrm>
        </p:grpSpPr>
        <p:sp>
          <p:nvSpPr>
            <p:cNvPr id="32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3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1" name="Group 28"/>
          <p:cNvGrpSpPr>
            <a:grpSpLocks/>
          </p:cNvGrpSpPr>
          <p:nvPr/>
        </p:nvGrpSpPr>
        <p:grpSpPr bwMode="auto">
          <a:xfrm>
            <a:off x="2987105" y="4005560"/>
            <a:ext cx="990600" cy="969963"/>
            <a:chOff x="3072" y="2728"/>
            <a:chExt cx="816" cy="824"/>
          </a:xfrm>
        </p:grpSpPr>
        <p:sp>
          <p:nvSpPr>
            <p:cNvPr id="42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3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1909099" y="4029869"/>
            <a:ext cx="990600" cy="969963"/>
            <a:chOff x="3072" y="2728"/>
            <a:chExt cx="816" cy="824"/>
          </a:xfrm>
        </p:grpSpPr>
        <p:sp>
          <p:nvSpPr>
            <p:cNvPr id="29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0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36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1730" y="274504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2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10308" name="AutoShape 4"/>
          <p:cNvSpPr>
            <a:spLocks noChangeArrowheads="1"/>
          </p:cNvSpPr>
          <p:nvPr/>
        </p:nvSpPr>
        <p:spPr bwMode="gray">
          <a:xfrm>
            <a:off x="1116013" y="1341438"/>
            <a:ext cx="27368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Білий М.І.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10310" name="AutoShape 6"/>
          <p:cNvSpPr>
            <a:spLocks noChangeArrowheads="1"/>
          </p:cNvSpPr>
          <p:nvPr/>
        </p:nvSpPr>
        <p:spPr bwMode="gray">
          <a:xfrm>
            <a:off x="371945" y="2769057"/>
            <a:ext cx="7944471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11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492896"/>
            <a:ext cx="554037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00113" y="2420938"/>
            <a:ext cx="936625" cy="1014412"/>
            <a:chOff x="912" y="1920"/>
            <a:chExt cx="816" cy="820"/>
          </a:xfrm>
        </p:grpSpPr>
        <p:sp>
          <p:nvSpPr>
            <p:cNvPr id="21527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8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9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10320" name="AutoShape 16"/>
          <p:cNvSpPr>
            <a:spLocks noChangeArrowheads="1"/>
          </p:cNvSpPr>
          <p:nvPr/>
        </p:nvSpPr>
        <p:spPr bwMode="gray">
          <a:xfrm>
            <a:off x="323850" y="4221163"/>
            <a:ext cx="82804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21" name="Picture 17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933056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27584" y="3861048"/>
            <a:ext cx="990600" cy="969962"/>
            <a:chOff x="3072" y="2728"/>
            <a:chExt cx="816" cy="824"/>
          </a:xfrm>
        </p:grpSpPr>
        <p:sp>
          <p:nvSpPr>
            <p:cNvPr id="2152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9" name="AutoShape 3"/>
          <p:cNvSpPr>
            <a:spLocks noChangeArrowheads="1"/>
          </p:cNvSpPr>
          <p:nvPr/>
        </p:nvSpPr>
        <p:spPr bwMode="gray">
          <a:xfrm>
            <a:off x="4932363" y="1341438"/>
            <a:ext cx="29527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Бенедик.О.Ю</a:t>
            </a:r>
            <a:r>
              <a:rPr lang="uk-UA" sz="2800" b="1" dirty="0" smtClean="0">
                <a:solidFill>
                  <a:srgbClr val="FFFFFF"/>
                </a:solidFill>
              </a:rPr>
              <a:t>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gray">
          <a:xfrm>
            <a:off x="467544" y="5661248"/>
            <a:ext cx="396044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7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5445224"/>
            <a:ext cx="69914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56"/>
          <p:cNvGrpSpPr>
            <a:grpSpLocks/>
          </p:cNvGrpSpPr>
          <p:nvPr/>
        </p:nvGrpSpPr>
        <p:grpSpPr bwMode="auto">
          <a:xfrm>
            <a:off x="924902" y="5373216"/>
            <a:ext cx="1008112" cy="1014412"/>
            <a:chOff x="4176" y="1296"/>
            <a:chExt cx="768" cy="820"/>
          </a:xfrm>
        </p:grpSpPr>
        <p:sp>
          <p:nvSpPr>
            <p:cNvPr id="30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1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3" name="Group 56"/>
          <p:cNvGrpSpPr>
            <a:grpSpLocks/>
          </p:cNvGrpSpPr>
          <p:nvPr/>
        </p:nvGrpSpPr>
        <p:grpSpPr bwMode="auto">
          <a:xfrm>
            <a:off x="2175186" y="5398140"/>
            <a:ext cx="1008112" cy="943197"/>
            <a:chOff x="4176" y="1296"/>
            <a:chExt cx="768" cy="820"/>
          </a:xfrm>
        </p:grpSpPr>
        <p:sp>
          <p:nvSpPr>
            <p:cNvPr id="34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5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8" name="Group 18"/>
          <p:cNvGrpSpPr>
            <a:grpSpLocks/>
          </p:cNvGrpSpPr>
          <p:nvPr/>
        </p:nvGrpSpPr>
        <p:grpSpPr bwMode="auto">
          <a:xfrm>
            <a:off x="5507583" y="3931923"/>
            <a:ext cx="990600" cy="969962"/>
            <a:chOff x="3072" y="2728"/>
            <a:chExt cx="816" cy="824"/>
          </a:xfrm>
        </p:grpSpPr>
        <p:sp>
          <p:nvSpPr>
            <p:cNvPr id="39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0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6002883" y="2509144"/>
            <a:ext cx="936625" cy="1014412"/>
            <a:chOff x="912" y="1920"/>
            <a:chExt cx="816" cy="820"/>
          </a:xfrm>
        </p:grpSpPr>
        <p:sp>
          <p:nvSpPr>
            <p:cNvPr id="42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3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5" name="Group 18"/>
          <p:cNvGrpSpPr>
            <a:grpSpLocks/>
          </p:cNvGrpSpPr>
          <p:nvPr/>
        </p:nvGrpSpPr>
        <p:grpSpPr bwMode="auto">
          <a:xfrm>
            <a:off x="6778546" y="3906956"/>
            <a:ext cx="990600" cy="969962"/>
            <a:chOff x="3072" y="2728"/>
            <a:chExt cx="816" cy="824"/>
          </a:xfrm>
        </p:grpSpPr>
        <p:sp>
          <p:nvSpPr>
            <p:cNvPr id="46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7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50" name="Picture 17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1197" y="173291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2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10308" name="AutoShape 4"/>
          <p:cNvSpPr>
            <a:spLocks noChangeArrowheads="1"/>
          </p:cNvSpPr>
          <p:nvPr/>
        </p:nvSpPr>
        <p:spPr bwMode="gray">
          <a:xfrm>
            <a:off x="755576" y="1341438"/>
            <a:ext cx="3097287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Пилипенко М.В.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10320" name="AutoShape 16"/>
          <p:cNvSpPr>
            <a:spLocks noChangeArrowheads="1"/>
          </p:cNvSpPr>
          <p:nvPr/>
        </p:nvSpPr>
        <p:spPr bwMode="gray">
          <a:xfrm>
            <a:off x="324641" y="4036515"/>
            <a:ext cx="82804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21" name="Picture 17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772" y="3861619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583475" y="3737892"/>
            <a:ext cx="990600" cy="969962"/>
            <a:chOff x="3072" y="2728"/>
            <a:chExt cx="816" cy="824"/>
          </a:xfrm>
        </p:grpSpPr>
        <p:sp>
          <p:nvSpPr>
            <p:cNvPr id="2152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9" name="AutoShape 3"/>
          <p:cNvSpPr>
            <a:spLocks noChangeArrowheads="1"/>
          </p:cNvSpPr>
          <p:nvPr/>
        </p:nvSpPr>
        <p:spPr bwMode="gray">
          <a:xfrm>
            <a:off x="4644008" y="1341438"/>
            <a:ext cx="3241105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Ковач А.А.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579107" y="3715443"/>
            <a:ext cx="990600" cy="969962"/>
            <a:chOff x="3072" y="2728"/>
            <a:chExt cx="816" cy="824"/>
          </a:xfrm>
        </p:grpSpPr>
        <p:sp>
          <p:nvSpPr>
            <p:cNvPr id="39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0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6"/>
          <p:cNvSpPr>
            <a:spLocks noChangeArrowheads="1"/>
          </p:cNvSpPr>
          <p:nvPr/>
        </p:nvSpPr>
        <p:spPr bwMode="gray">
          <a:xfrm>
            <a:off x="324640" y="2821498"/>
            <a:ext cx="8207799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1536824" y="2521468"/>
            <a:ext cx="936625" cy="1014413"/>
            <a:chOff x="912" y="1920"/>
            <a:chExt cx="816" cy="820"/>
          </a:xfrm>
        </p:grpSpPr>
        <p:sp>
          <p:nvSpPr>
            <p:cNvPr id="33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7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42" name="Picture 7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9128" y="2571576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6437407" y="2622999"/>
            <a:ext cx="936625" cy="1014413"/>
            <a:chOff x="912" y="1920"/>
            <a:chExt cx="816" cy="820"/>
          </a:xfrm>
        </p:grpSpPr>
        <p:sp>
          <p:nvSpPr>
            <p:cNvPr id="44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5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47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221250"/>
            <a:ext cx="69914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59" name="AutoShape 3"/>
          <p:cNvSpPr>
            <a:spLocks noChangeArrowheads="1"/>
          </p:cNvSpPr>
          <p:nvPr/>
        </p:nvSpPr>
        <p:spPr bwMode="gray">
          <a:xfrm>
            <a:off x="468362" y="1390749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Боднар Б.Т.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468362" y="3068638"/>
            <a:ext cx="4397325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2117" y="2884104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71079" y="2761810"/>
            <a:ext cx="936625" cy="1014413"/>
            <a:chOff x="912" y="1920"/>
            <a:chExt cx="816" cy="820"/>
          </a:xfrm>
        </p:grpSpPr>
        <p:sp>
          <p:nvSpPr>
            <p:cNvPr id="20498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9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08281" name="AutoShape 25"/>
          <p:cNvSpPr>
            <a:spLocks noChangeArrowheads="1"/>
          </p:cNvSpPr>
          <p:nvPr/>
        </p:nvSpPr>
        <p:spPr bwMode="gray">
          <a:xfrm>
            <a:off x="402679" y="5693240"/>
            <a:ext cx="8201769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83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7235" y="5511595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2144256" y="5402263"/>
            <a:ext cx="1008063" cy="1014412"/>
            <a:chOff x="4176" y="1296"/>
            <a:chExt cx="768" cy="820"/>
          </a:xfrm>
        </p:grpSpPr>
        <p:sp>
          <p:nvSpPr>
            <p:cNvPr id="20492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3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4211960" y="4292600"/>
            <a:ext cx="432048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6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8312" y="4132516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236296" y="4038291"/>
            <a:ext cx="961722" cy="969963"/>
            <a:chOff x="3072" y="2728"/>
            <a:chExt cx="816" cy="824"/>
          </a:xfrm>
        </p:grpSpPr>
        <p:sp>
          <p:nvSpPr>
            <p:cNvPr id="42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3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6108824" y="4084199"/>
            <a:ext cx="990600" cy="969963"/>
            <a:chOff x="3072" y="2728"/>
            <a:chExt cx="816" cy="824"/>
          </a:xfrm>
        </p:grpSpPr>
        <p:sp>
          <p:nvSpPr>
            <p:cNvPr id="28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9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1" name="Group 56"/>
          <p:cNvGrpSpPr>
            <a:grpSpLocks/>
          </p:cNvGrpSpPr>
          <p:nvPr/>
        </p:nvGrpSpPr>
        <p:grpSpPr bwMode="auto">
          <a:xfrm>
            <a:off x="884128" y="5411117"/>
            <a:ext cx="1008063" cy="1014412"/>
            <a:chOff x="4176" y="1296"/>
            <a:chExt cx="768" cy="820"/>
          </a:xfrm>
        </p:grpSpPr>
        <p:sp>
          <p:nvSpPr>
            <p:cNvPr id="35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6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8" name="AutoShape 3"/>
          <p:cNvSpPr>
            <a:spLocks noChangeArrowheads="1"/>
          </p:cNvSpPr>
          <p:nvPr/>
        </p:nvSpPr>
        <p:spPr bwMode="gray">
          <a:xfrm>
            <a:off x="5052244" y="1370350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Курах</a:t>
            </a:r>
            <a:r>
              <a:rPr lang="uk-UA" sz="2800" b="1" dirty="0" smtClean="0">
                <a:solidFill>
                  <a:srgbClr val="FFFFFF"/>
                </a:solidFill>
              </a:rPr>
              <a:t> </a:t>
            </a:r>
            <a:r>
              <a:rPr lang="uk-UA" sz="2800" b="1" dirty="0">
                <a:solidFill>
                  <a:srgbClr val="FFFFFF"/>
                </a:solidFill>
              </a:rPr>
              <a:t>Є</a:t>
            </a:r>
            <a:r>
              <a:rPr lang="uk-UA" sz="2800" b="1" dirty="0" smtClean="0">
                <a:solidFill>
                  <a:srgbClr val="FFFFFF"/>
                </a:solidFill>
              </a:rPr>
              <a:t>.М.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40" name="Group 56"/>
          <p:cNvGrpSpPr>
            <a:grpSpLocks/>
          </p:cNvGrpSpPr>
          <p:nvPr/>
        </p:nvGrpSpPr>
        <p:grpSpPr bwMode="auto">
          <a:xfrm>
            <a:off x="7308088" y="5472496"/>
            <a:ext cx="1008063" cy="1014412"/>
            <a:chOff x="4176" y="1296"/>
            <a:chExt cx="768" cy="820"/>
          </a:xfrm>
        </p:grpSpPr>
        <p:sp>
          <p:nvSpPr>
            <p:cNvPr id="41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5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47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153" y="173291"/>
            <a:ext cx="69914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59" name="AutoShape 3"/>
          <p:cNvSpPr>
            <a:spLocks noChangeArrowheads="1"/>
          </p:cNvSpPr>
          <p:nvPr/>
        </p:nvSpPr>
        <p:spPr bwMode="gray">
          <a:xfrm>
            <a:off x="468362" y="1390749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Турдай Є.В.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514060" y="3341530"/>
            <a:ext cx="8064078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2117" y="2884104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56415" y="2900719"/>
            <a:ext cx="936625" cy="1014413"/>
            <a:chOff x="912" y="1920"/>
            <a:chExt cx="816" cy="820"/>
          </a:xfrm>
        </p:grpSpPr>
        <p:sp>
          <p:nvSpPr>
            <p:cNvPr id="20498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9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08281" name="AutoShape 25"/>
          <p:cNvSpPr>
            <a:spLocks noChangeArrowheads="1"/>
          </p:cNvSpPr>
          <p:nvPr/>
        </p:nvSpPr>
        <p:spPr bwMode="gray">
          <a:xfrm>
            <a:off x="445215" y="5253826"/>
            <a:ext cx="8201769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83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483" y="5030835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56"/>
          <p:cNvGrpSpPr>
            <a:grpSpLocks/>
          </p:cNvGrpSpPr>
          <p:nvPr/>
        </p:nvGrpSpPr>
        <p:grpSpPr bwMode="auto">
          <a:xfrm>
            <a:off x="956415" y="4853408"/>
            <a:ext cx="1003030" cy="1085136"/>
            <a:chOff x="4176" y="1296"/>
            <a:chExt cx="768" cy="820"/>
          </a:xfrm>
        </p:grpSpPr>
        <p:sp>
          <p:nvSpPr>
            <p:cNvPr id="35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6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8" name="AutoShape 3"/>
          <p:cNvSpPr>
            <a:spLocks noChangeArrowheads="1"/>
          </p:cNvSpPr>
          <p:nvPr/>
        </p:nvSpPr>
        <p:spPr bwMode="gray">
          <a:xfrm>
            <a:off x="5052244" y="1370350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Марченкова</a:t>
            </a:r>
            <a:r>
              <a:rPr lang="uk-UA" sz="2800" b="1" dirty="0" smtClean="0">
                <a:solidFill>
                  <a:srgbClr val="FFFFFF"/>
                </a:solidFill>
              </a:rPr>
              <a:t> О.В.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40" name="Group 56"/>
          <p:cNvGrpSpPr>
            <a:grpSpLocks/>
          </p:cNvGrpSpPr>
          <p:nvPr/>
        </p:nvGrpSpPr>
        <p:grpSpPr bwMode="auto">
          <a:xfrm>
            <a:off x="7240833" y="4853408"/>
            <a:ext cx="1003575" cy="1063711"/>
            <a:chOff x="4176" y="1296"/>
            <a:chExt cx="768" cy="820"/>
          </a:xfrm>
        </p:grpSpPr>
        <p:sp>
          <p:nvSpPr>
            <p:cNvPr id="41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5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7230983" y="2948756"/>
            <a:ext cx="936625" cy="1014413"/>
            <a:chOff x="912" y="1920"/>
            <a:chExt cx="816" cy="820"/>
          </a:xfrm>
        </p:grpSpPr>
        <p:sp>
          <p:nvSpPr>
            <p:cNvPr id="47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8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920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60" name="AutoShape 4"/>
          <p:cNvSpPr>
            <a:spLocks noChangeArrowheads="1"/>
          </p:cNvSpPr>
          <p:nvPr/>
        </p:nvSpPr>
        <p:spPr bwMode="gray">
          <a:xfrm>
            <a:off x="2916238" y="1196975"/>
            <a:ext cx="29527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Степова В.П.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80" name="AutoShape 24"/>
          <p:cNvSpPr>
            <a:spLocks noChangeArrowheads="1"/>
          </p:cNvSpPr>
          <p:nvPr/>
        </p:nvSpPr>
        <p:spPr bwMode="gray">
          <a:xfrm>
            <a:off x="1660599" y="2950308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32" name="Picture 26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2613" y="2812195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28"/>
          <p:cNvGrpSpPr>
            <a:grpSpLocks/>
          </p:cNvGrpSpPr>
          <p:nvPr/>
        </p:nvGrpSpPr>
        <p:grpSpPr bwMode="auto">
          <a:xfrm>
            <a:off x="1894462" y="2636899"/>
            <a:ext cx="990600" cy="969963"/>
            <a:chOff x="3072" y="2728"/>
            <a:chExt cx="816" cy="824"/>
          </a:xfrm>
        </p:grpSpPr>
        <p:sp>
          <p:nvSpPr>
            <p:cNvPr id="34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5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43" name="AutoShape 25"/>
          <p:cNvSpPr>
            <a:spLocks noChangeArrowheads="1"/>
          </p:cNvSpPr>
          <p:nvPr/>
        </p:nvSpPr>
        <p:spPr bwMode="gray">
          <a:xfrm>
            <a:off x="1686305" y="5206207"/>
            <a:ext cx="5662307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44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483" y="5030835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" name="Group 56"/>
          <p:cNvGrpSpPr>
            <a:grpSpLocks/>
          </p:cNvGrpSpPr>
          <p:nvPr/>
        </p:nvGrpSpPr>
        <p:grpSpPr bwMode="auto">
          <a:xfrm>
            <a:off x="1882032" y="4854494"/>
            <a:ext cx="1003030" cy="1085136"/>
            <a:chOff x="4176" y="1296"/>
            <a:chExt cx="768" cy="820"/>
          </a:xfrm>
        </p:grpSpPr>
        <p:sp>
          <p:nvSpPr>
            <p:cNvPr id="46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7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9" name="AutoShape 3"/>
          <p:cNvSpPr>
            <a:spLocks noChangeArrowheads="1"/>
          </p:cNvSpPr>
          <p:nvPr/>
        </p:nvSpPr>
        <p:spPr bwMode="gray">
          <a:xfrm>
            <a:off x="434344" y="186899"/>
            <a:ext cx="5683022" cy="185665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8500" name="Picture 4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234" y="676283"/>
            <a:ext cx="4762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509" name="AutoShape 13"/>
          <p:cNvSpPr>
            <a:spLocks noChangeArrowheads="1"/>
          </p:cNvSpPr>
          <p:nvPr/>
        </p:nvSpPr>
        <p:spPr bwMode="gray">
          <a:xfrm>
            <a:off x="755997" y="2268600"/>
            <a:ext cx="6264275" cy="18218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18510" name="AutoShape 14"/>
          <p:cNvSpPr>
            <a:spLocks noChangeArrowheads="1"/>
          </p:cNvSpPr>
          <p:nvPr/>
        </p:nvSpPr>
        <p:spPr bwMode="gray">
          <a:xfrm>
            <a:off x="1187450" y="4437112"/>
            <a:ext cx="6336878" cy="201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8511" name="Picture 15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748" y="2630261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12" name="Picture 16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436" y="5015805"/>
            <a:ext cx="59531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498" name="AutoShape 2"/>
          <p:cNvSpPr>
            <a:spLocks noChangeArrowheads="1"/>
          </p:cNvSpPr>
          <p:nvPr/>
        </p:nvSpPr>
        <p:spPr bwMode="gray">
          <a:xfrm>
            <a:off x="1470231" y="367514"/>
            <a:ext cx="3888433" cy="14954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smtClean="0">
                <a:solidFill>
                  <a:srgbClr val="FFFFFF"/>
                </a:solidFill>
              </a:rPr>
              <a:t>Капуста  Т.М.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Добра Т.В.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Волощук М.М.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618528" name="AutoShape 32"/>
          <p:cNvSpPr>
            <a:spLocks noChangeArrowheads="1"/>
          </p:cNvSpPr>
          <p:nvPr/>
        </p:nvSpPr>
        <p:spPr bwMode="gray">
          <a:xfrm>
            <a:off x="2051720" y="2370768"/>
            <a:ext cx="4248472" cy="12659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smtClean="0">
                <a:solidFill>
                  <a:srgbClr val="FFFFFF"/>
                </a:solidFill>
              </a:rPr>
              <a:t>Добрянська  В.М.</a:t>
            </a:r>
          </a:p>
          <a:p>
            <a:r>
              <a:rPr lang="uk-UA" sz="3200" b="1" dirty="0" err="1" smtClean="0">
                <a:solidFill>
                  <a:srgbClr val="FFFFFF"/>
                </a:solidFill>
              </a:rPr>
              <a:t>Маргітич</a:t>
            </a:r>
            <a:r>
              <a:rPr lang="uk-UA" sz="3200" b="1" dirty="0" smtClean="0">
                <a:solidFill>
                  <a:srgbClr val="FFFFFF"/>
                </a:solidFill>
              </a:rPr>
              <a:t> О.М.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gray">
          <a:xfrm>
            <a:off x="2552972" y="4711111"/>
            <a:ext cx="3603203" cy="15262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smtClean="0">
                <a:solidFill>
                  <a:srgbClr val="FFFFFF"/>
                </a:solidFill>
              </a:rPr>
              <a:t>Лисюк Л.В.</a:t>
            </a:r>
          </a:p>
          <a:p>
            <a:r>
              <a:rPr lang="uk-UA" sz="3200" b="1" dirty="0" err="1" smtClean="0">
                <a:solidFill>
                  <a:srgbClr val="FFFFFF"/>
                </a:solidFill>
              </a:rPr>
              <a:t>Чулей</a:t>
            </a:r>
            <a:r>
              <a:rPr lang="uk-UA" sz="3200" b="1" dirty="0" smtClean="0">
                <a:solidFill>
                  <a:srgbClr val="FFFFFF"/>
                </a:solidFill>
              </a:rPr>
              <a:t> Л.В.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2017-2018 н.р. 1 семестр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72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118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ІІ ступінь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8129640"/>
              </p:ext>
            </p:extLst>
          </p:nvPr>
        </p:nvGraphicFramePr>
        <p:xfrm>
          <a:off x="323850" y="1125538"/>
          <a:ext cx="8496942" cy="5472602"/>
        </p:xfrm>
        <a:graphic>
          <a:graphicData uri="http://schemas.openxmlformats.org/drawingml/2006/table">
            <a:tbl>
              <a:tblPr/>
              <a:tblGrid>
                <a:gridCol w="7917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6424">
                  <a:extLst>
                    <a:ext uri="{9D8B030D-6E8A-4147-A177-3AD203B41FA5}">
                      <a16:colId xmlns:a16="http://schemas.microsoft.com/office/drawing/2014/main" xmlns="" val="3685618245"/>
                    </a:ext>
                  </a:extLst>
                </a:gridCol>
              </a:tblGrid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41%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54%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54%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62%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38%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48%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1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27%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2017-2018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н.р. 1 семестр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134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164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15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ІІІ ступінь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6250062"/>
              </p:ext>
            </p:extLst>
          </p:nvPr>
        </p:nvGraphicFramePr>
        <p:xfrm>
          <a:off x="468313" y="1412875"/>
          <a:ext cx="8280550" cy="4175870"/>
        </p:xfrm>
        <a:graphic>
          <a:graphicData uri="http://schemas.openxmlformats.org/drawingml/2006/table">
            <a:tbl>
              <a:tblPr/>
              <a:tblGrid>
                <a:gridCol w="1121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4495">
                  <a:extLst>
                    <a:ext uri="{9D8B030D-6E8A-4147-A177-3AD203B41FA5}">
                      <a16:colId xmlns:a16="http://schemas.microsoft.com/office/drawing/2014/main" xmlns="" val="917410605"/>
                    </a:ext>
                  </a:extLst>
                </a:gridCol>
              </a:tblGrid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33%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61%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17%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8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72%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2017-2018 н.р. 1 семестр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9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20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33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</a:t>
            </a:r>
            <a:br>
              <a:rPr lang="uk-UA" sz="4000" dirty="0" smtClean="0"/>
            </a:br>
            <a:r>
              <a:rPr lang="uk-UA" sz="4000" dirty="0" smtClean="0"/>
              <a:t> ІІ тур 2017-2018 </a:t>
            </a:r>
            <a:r>
              <a:rPr lang="uk-UA" sz="4000" dirty="0" err="1" smtClean="0"/>
              <a:t>н.р</a:t>
            </a:r>
            <a:r>
              <a:rPr lang="uk-UA" sz="4000" dirty="0" smtClean="0"/>
              <a:t>. </a:t>
            </a:r>
            <a:endParaRPr lang="en-US" sz="2400" dirty="0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635375" y="1125538"/>
            <a:ext cx="2170113" cy="4035425"/>
            <a:chOff x="2106" y="773"/>
            <a:chExt cx="1367" cy="2542"/>
          </a:xfrm>
        </p:grpSpPr>
        <p:sp>
          <p:nvSpPr>
            <p:cNvPr id="9252" name="AutoShape 6"/>
            <p:cNvSpPr>
              <a:spLocks noChangeArrowheads="1"/>
            </p:cNvSpPr>
            <p:nvPr/>
          </p:nvSpPr>
          <p:spPr bwMode="gray">
            <a:xfrm>
              <a:off x="2106" y="967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AutoShape 7"/>
            <p:cNvSpPr>
              <a:spLocks noChangeArrowheads="1"/>
            </p:cNvSpPr>
            <p:nvPr/>
          </p:nvSpPr>
          <p:spPr bwMode="gray">
            <a:xfrm>
              <a:off x="2127" y="972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4" name="AutoShape 8"/>
            <p:cNvSpPr>
              <a:spLocks noChangeArrowheads="1"/>
            </p:cNvSpPr>
            <p:nvPr/>
          </p:nvSpPr>
          <p:spPr bwMode="gray">
            <a:xfrm>
              <a:off x="2138" y="2272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AutoShape 9"/>
            <p:cNvSpPr>
              <a:spLocks noChangeArrowheads="1"/>
            </p:cNvSpPr>
            <p:nvPr/>
          </p:nvSpPr>
          <p:spPr bwMode="gray">
            <a:xfrm>
              <a:off x="2138" y="986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22" name="AutoShape 10"/>
            <p:cNvSpPr>
              <a:spLocks noChangeArrowheads="1"/>
            </p:cNvSpPr>
            <p:nvPr/>
          </p:nvSpPr>
          <p:spPr bwMode="ltGray">
            <a:xfrm>
              <a:off x="2110" y="2767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23" name="AutoShape 11"/>
            <p:cNvSpPr>
              <a:spLocks noChangeArrowheads="1"/>
            </p:cNvSpPr>
            <p:nvPr/>
          </p:nvSpPr>
          <p:spPr bwMode="ltGray">
            <a:xfrm>
              <a:off x="2138" y="2782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258" name="Group 12"/>
            <p:cNvGrpSpPr>
              <a:grpSpLocks/>
            </p:cNvGrpSpPr>
            <p:nvPr/>
          </p:nvGrpSpPr>
          <p:grpSpPr bwMode="auto">
            <a:xfrm>
              <a:off x="2575" y="773"/>
              <a:ext cx="405" cy="405"/>
              <a:chOff x="1289" y="582"/>
              <a:chExt cx="668" cy="668"/>
            </a:xfrm>
          </p:grpSpPr>
          <p:sp>
            <p:nvSpPr>
              <p:cNvPr id="9261" name="Oval 1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62" name="Oval 1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3" name="Oval 1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4" name="Oval 1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5" name="Oval 1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259" name="Text Box 18"/>
            <p:cNvSpPr txBox="1">
              <a:spLocks noChangeArrowheads="1"/>
            </p:cNvSpPr>
            <p:nvPr/>
          </p:nvSpPr>
          <p:spPr bwMode="gray">
            <a:xfrm>
              <a:off x="2715" y="831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60" name="Text Box 19"/>
            <p:cNvSpPr txBox="1">
              <a:spLocks noChangeArrowheads="1"/>
            </p:cNvSpPr>
            <p:nvPr/>
          </p:nvSpPr>
          <p:spPr bwMode="gray">
            <a:xfrm>
              <a:off x="2154" y="1525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 dirty="0" smtClean="0">
                  <a:solidFill>
                    <a:srgbClr val="000000"/>
                  </a:solidFill>
                  <a:latin typeface="Verdana" pitchFamily="34" charset="0"/>
                </a:rPr>
                <a:t>12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68313" y="2205038"/>
            <a:ext cx="2166937" cy="4035425"/>
            <a:chOff x="295" y="1480"/>
            <a:chExt cx="1365" cy="2542"/>
          </a:xfrm>
        </p:grpSpPr>
        <p:sp>
          <p:nvSpPr>
            <p:cNvPr id="9239" name="AutoShape 22"/>
            <p:cNvSpPr>
              <a:spLocks noChangeArrowheads="1"/>
            </p:cNvSpPr>
            <p:nvPr/>
          </p:nvSpPr>
          <p:spPr bwMode="gray">
            <a:xfrm>
              <a:off x="295" y="167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AutoShape 23"/>
            <p:cNvSpPr>
              <a:spLocks noChangeArrowheads="1"/>
            </p:cNvSpPr>
            <p:nvPr/>
          </p:nvSpPr>
          <p:spPr bwMode="gray">
            <a:xfrm>
              <a:off x="316" y="167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1" name="AutoShape 24"/>
            <p:cNvSpPr>
              <a:spLocks noChangeArrowheads="1"/>
            </p:cNvSpPr>
            <p:nvPr/>
          </p:nvSpPr>
          <p:spPr bwMode="gray">
            <a:xfrm>
              <a:off x="327" y="297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0C7FF"/>
                </a:gs>
                <a:gs pos="100000">
                  <a:srgbClr val="3399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AutoShape 25"/>
            <p:cNvSpPr>
              <a:spLocks noChangeArrowheads="1"/>
            </p:cNvSpPr>
            <p:nvPr/>
          </p:nvSpPr>
          <p:spPr bwMode="gray">
            <a:xfrm>
              <a:off x="327" y="169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399FF"/>
                </a:gs>
                <a:gs pos="100000">
                  <a:srgbClr val="BBDD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Oval 29"/>
            <p:cNvSpPr>
              <a:spLocks noChangeArrowheads="1"/>
            </p:cNvSpPr>
            <p:nvPr/>
          </p:nvSpPr>
          <p:spPr bwMode="gray">
            <a:xfrm>
              <a:off x="764" y="1480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244" name="Oval 30"/>
            <p:cNvSpPr>
              <a:spLocks noChangeArrowheads="1"/>
            </p:cNvSpPr>
            <p:nvPr/>
          </p:nvSpPr>
          <p:spPr bwMode="gray">
            <a:xfrm>
              <a:off x="768" y="1483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5" name="Oval 31"/>
            <p:cNvSpPr>
              <a:spLocks noChangeArrowheads="1"/>
            </p:cNvSpPr>
            <p:nvPr/>
          </p:nvSpPr>
          <p:spPr bwMode="gray">
            <a:xfrm>
              <a:off x="773" y="1485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6" name="Oval 32"/>
            <p:cNvSpPr>
              <a:spLocks noChangeArrowheads="1"/>
            </p:cNvSpPr>
            <p:nvPr/>
          </p:nvSpPr>
          <p:spPr bwMode="gray">
            <a:xfrm>
              <a:off x="777" y="1489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7" name="Oval 33"/>
            <p:cNvSpPr>
              <a:spLocks noChangeArrowheads="1"/>
            </p:cNvSpPr>
            <p:nvPr/>
          </p:nvSpPr>
          <p:spPr bwMode="gray">
            <a:xfrm>
              <a:off x="799" y="1499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8" name="Text Box 34"/>
            <p:cNvSpPr txBox="1">
              <a:spLocks noChangeArrowheads="1"/>
            </p:cNvSpPr>
            <p:nvPr/>
          </p:nvSpPr>
          <p:spPr bwMode="gray">
            <a:xfrm>
              <a:off x="904" y="1538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49" name="Text Box 35"/>
            <p:cNvSpPr txBox="1">
              <a:spLocks noChangeArrowheads="1"/>
            </p:cNvSpPr>
            <p:nvPr/>
          </p:nvSpPr>
          <p:spPr bwMode="gray">
            <a:xfrm>
              <a:off x="295" y="2251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5400" dirty="0" smtClean="0">
                  <a:solidFill>
                    <a:srgbClr val="000000"/>
                  </a:solidFill>
                  <a:latin typeface="Verdana" pitchFamily="34" charset="0"/>
                </a:rPr>
                <a:t>11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6964" name="AutoShape 52"/>
            <p:cNvSpPr>
              <a:spLocks noChangeArrowheads="1"/>
            </p:cNvSpPr>
            <p:nvPr/>
          </p:nvSpPr>
          <p:spPr bwMode="ltGray">
            <a:xfrm>
              <a:off x="297" y="3474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65" name="AutoShape 53"/>
            <p:cNvSpPr>
              <a:spLocks noChangeArrowheads="1"/>
            </p:cNvSpPr>
            <p:nvPr/>
          </p:nvSpPr>
          <p:spPr bwMode="ltGray">
            <a:xfrm>
              <a:off x="325" y="348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443663" y="2822575"/>
            <a:ext cx="2170112" cy="4035425"/>
            <a:chOff x="3599" y="1680"/>
            <a:chExt cx="1367" cy="2542"/>
          </a:xfrm>
        </p:grpSpPr>
        <p:sp>
          <p:nvSpPr>
            <p:cNvPr id="9225" name="AutoShape 38"/>
            <p:cNvSpPr>
              <a:spLocks noChangeArrowheads="1"/>
            </p:cNvSpPr>
            <p:nvPr/>
          </p:nvSpPr>
          <p:spPr bwMode="gray">
            <a:xfrm>
              <a:off x="3603" y="187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AutoShape 39"/>
            <p:cNvSpPr>
              <a:spLocks noChangeArrowheads="1"/>
            </p:cNvSpPr>
            <p:nvPr/>
          </p:nvSpPr>
          <p:spPr bwMode="gray">
            <a:xfrm>
              <a:off x="3624" y="187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AutoShape 40"/>
            <p:cNvSpPr>
              <a:spLocks noChangeArrowheads="1"/>
            </p:cNvSpPr>
            <p:nvPr/>
          </p:nvSpPr>
          <p:spPr bwMode="gray">
            <a:xfrm>
              <a:off x="3635" y="317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FF66"/>
                </a:gs>
                <a:gs pos="100000">
                  <a:srgbClr val="83A44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AutoShape 41"/>
            <p:cNvSpPr>
              <a:spLocks noChangeArrowheads="1"/>
            </p:cNvSpPr>
            <p:nvPr/>
          </p:nvSpPr>
          <p:spPr bwMode="gray">
            <a:xfrm>
              <a:off x="3635" y="189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E762F"/>
                </a:gs>
                <a:gs pos="100000">
                  <a:srgbClr val="CCFF6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29" name="Group 44"/>
            <p:cNvGrpSpPr>
              <a:grpSpLocks/>
            </p:cNvGrpSpPr>
            <p:nvPr/>
          </p:nvGrpSpPr>
          <p:grpSpPr bwMode="auto">
            <a:xfrm>
              <a:off x="4072" y="1680"/>
              <a:ext cx="405" cy="405"/>
              <a:chOff x="1289" y="582"/>
              <a:chExt cx="668" cy="668"/>
            </a:xfrm>
          </p:grpSpPr>
          <p:sp>
            <p:nvSpPr>
              <p:cNvPr id="9234" name="Oval 45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35" name="Oval 46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6" name="Oval 47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7" name="Oval 48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8" name="Oval 49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230" name="Text Box 50"/>
            <p:cNvSpPr txBox="1">
              <a:spLocks noChangeArrowheads="1"/>
            </p:cNvSpPr>
            <p:nvPr/>
          </p:nvSpPr>
          <p:spPr bwMode="gray">
            <a:xfrm>
              <a:off x="4212" y="1738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31" name="Text Box 51"/>
            <p:cNvSpPr txBox="1">
              <a:spLocks noChangeArrowheads="1"/>
            </p:cNvSpPr>
            <p:nvPr/>
          </p:nvSpPr>
          <p:spPr bwMode="gray">
            <a:xfrm>
              <a:off x="3651" y="2478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5400" dirty="0" smtClean="0">
                  <a:solidFill>
                    <a:srgbClr val="000000"/>
                  </a:solidFill>
                  <a:latin typeface="Verdana" pitchFamily="34" charset="0"/>
                </a:rPr>
                <a:t>13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6967" name="AutoShape 55"/>
            <p:cNvSpPr>
              <a:spLocks noChangeArrowheads="1"/>
            </p:cNvSpPr>
            <p:nvPr/>
          </p:nvSpPr>
          <p:spPr bwMode="ltGray">
            <a:xfrm>
              <a:off x="3599" y="3674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68" name="AutoShape 56"/>
            <p:cNvSpPr>
              <a:spLocks noChangeArrowheads="1"/>
            </p:cNvSpPr>
            <p:nvPr/>
          </p:nvSpPr>
          <p:spPr bwMode="ltGray">
            <a:xfrm>
              <a:off x="3627" y="368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pic>
        <p:nvPicPr>
          <p:cNvPr id="166978" name="Picture 66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975"/>
            <a:ext cx="234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79" name="Picture 67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276475"/>
            <a:ext cx="295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80" name="Picture 68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2924175"/>
            <a:ext cx="3016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460953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166220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9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4477" y="2573288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6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7531" y="3561601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5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207" y="4499631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3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49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theme/theme1.xml><?xml version="1.0" encoding="utf-8"?>
<a:theme xmlns:a="http://schemas.openxmlformats.org/drawingml/2006/main" name="TG_Diagram_061">
  <a:themeElements>
    <a:clrScheme name="TG_Diagram_061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TG_Diagram_061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G_Diagram_061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684</TotalTime>
  <Words>631</Words>
  <Application>Microsoft Office PowerPoint</Application>
  <PresentationFormat>Экран (4:3)</PresentationFormat>
  <Paragraphs>458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TG_Diagram_061</vt:lpstr>
      <vt:lpstr>Рух учнів  по Берегівській ЗОШ І-ІІІ ст. №1</vt:lpstr>
      <vt:lpstr>Статистичний звіт  І ступінь</vt:lpstr>
      <vt:lpstr>Навчальні досягнення</vt:lpstr>
      <vt:lpstr>Статистичний  звіт  ІІ ступінь</vt:lpstr>
      <vt:lpstr>Навчальні досягнення</vt:lpstr>
      <vt:lpstr>Статистичний  звіт ІІІ ступінь</vt:lpstr>
      <vt:lpstr>Навчальні досягнення</vt:lpstr>
      <vt:lpstr>Результати олімпіад  ІІ тур 2017-2018 н.р. </vt:lpstr>
      <vt:lpstr>Результати олімпіад </vt:lpstr>
      <vt:lpstr>Результати олімпіад </vt:lpstr>
      <vt:lpstr>Результати олімпіад </vt:lpstr>
      <vt:lpstr>Переможці та призери олімпіад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Учителі </vt:lpstr>
      <vt:lpstr>Учителі </vt:lpstr>
      <vt:lpstr>Учителі </vt:lpstr>
      <vt:lpstr>Учителі </vt:lpstr>
      <vt:lpstr>Учителі </vt:lpstr>
      <vt:lpstr>Учителі </vt:lpstr>
      <vt:lpstr>Учителі </vt:lpstr>
      <vt:lpstr>Слайд 29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 ІІ тур 2011-2012 н.р.</dc:title>
  <dc:creator>Customer</dc:creator>
  <cp:lastModifiedBy>User</cp:lastModifiedBy>
  <cp:revision>113</cp:revision>
  <dcterms:created xsi:type="dcterms:W3CDTF">2011-12-14T18:13:55Z</dcterms:created>
  <dcterms:modified xsi:type="dcterms:W3CDTF">2018-01-11T06:55:30Z</dcterms:modified>
</cp:coreProperties>
</file>