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15.xml" ContentType="application/vnd.openxmlformats-officedocument.themeOverr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Default Extension="png" ContentType="image/png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401" r:id="rId2"/>
    <p:sldId id="405" r:id="rId3"/>
    <p:sldId id="402" r:id="rId4"/>
    <p:sldId id="406" r:id="rId5"/>
    <p:sldId id="403" r:id="rId6"/>
    <p:sldId id="407" r:id="rId7"/>
    <p:sldId id="404" r:id="rId8"/>
    <p:sldId id="379" r:id="rId9"/>
    <p:sldId id="414" r:id="rId10"/>
    <p:sldId id="415" r:id="rId11"/>
    <p:sldId id="381" r:id="rId12"/>
    <p:sldId id="383" r:id="rId13"/>
    <p:sldId id="382" r:id="rId14"/>
    <p:sldId id="396" r:id="rId15"/>
    <p:sldId id="408" r:id="rId16"/>
    <p:sldId id="409" r:id="rId17"/>
    <p:sldId id="410" r:id="rId18"/>
    <p:sldId id="393" r:id="rId19"/>
    <p:sldId id="395" r:id="rId20"/>
    <p:sldId id="394" r:id="rId21"/>
    <p:sldId id="387" r:id="rId22"/>
    <p:sldId id="411" r:id="rId23"/>
    <p:sldId id="397" r:id="rId24"/>
    <p:sldId id="412" r:id="rId25"/>
    <p:sldId id="389" r:id="rId26"/>
    <p:sldId id="413" r:id="rId27"/>
    <p:sldId id="392" r:id="rId28"/>
    <p:sldId id="416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45" r:id="rId40"/>
    <p:sldId id="432" r:id="rId41"/>
    <p:sldId id="446" r:id="rId42"/>
    <p:sldId id="433" r:id="rId43"/>
    <p:sldId id="434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47" r:id="rId55"/>
    <p:sldId id="448" r:id="rId5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FF3300"/>
    <a:srgbClr val="CCFF66"/>
    <a:srgbClr val="AB4E47"/>
    <a:srgbClr val="99D844"/>
    <a:srgbClr val="66FF66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2" autoAdjust="0"/>
    <p:restoredTop sz="94531" autoAdjust="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87;&#1077;&#1076;&#1088;&#1072;&#1076;&#1072;\&#1088;&#1077;&#1079;&#1091;&#1083;&#1100;&#1090;&#1072;&#1090;&#1080;%20&#1050;&#1056;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87;&#1077;&#1076;&#1088;&#1072;&#1076;&#1072;\&#1088;&#1077;&#1079;&#1091;&#1083;&#1100;&#1090;&#1072;&#1090;&#1080;%20&#1050;&#1056;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87;&#1077;&#1076;&#1088;&#1072;&#1076;&#1072;\&#1088;&#1077;&#1079;&#1091;&#1083;&#1100;&#1090;&#1072;&#1090;&#1080;%20&#1050;&#1056;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87;&#1077;&#1076;&#1088;&#1072;&#1076;&#1072;\&#1088;&#1077;&#1079;&#1091;&#1083;&#1100;&#1090;&#1072;&#1090;&#1080;%20&#1050;&#1056;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87;&#1077;&#1076;&#1088;&#1072;&#1076;&#1072;\&#1088;&#1077;&#1079;&#1091;&#1083;&#1100;&#1090;&#1072;&#1090;&#1080;%20&#1050;&#1056;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87;&#1077;&#1076;&#1088;&#1072;&#1076;&#1072;\&#1088;&#1077;&#1079;&#1091;&#1083;&#1100;&#1090;&#1072;&#1090;&#1080;%20&#1050;&#1056;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87;&#1077;&#1076;&#1088;&#1072;&#1076;&#1072;\&#1088;&#1077;&#1079;&#1091;&#1083;&#1100;&#1090;&#1072;&#1090;&#1080;%20&#1050;&#1056;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87;&#1077;&#1076;&#1088;&#1072;&#1076;&#1072;\&#1088;&#1077;&#1079;&#1091;&#1083;&#1100;&#1090;&#1072;&#1090;&#1080;%20&#1050;&#1056;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ome\Desktop\&#1051;&#1080;&#1089;&#1090;%20Microsoft%20Office%20Exce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ome\Desktop\&#1051;&#1080;&#1089;&#1090;%20Microsoft%20Office%20Excel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ome\Desktop\&#1051;&#1080;&#1089;&#1090;%20Microsoft%20Office%20Excel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87;&#1077;&#1076;&#1088;&#1072;&#1076;&#1072;\&#1088;&#1077;&#1079;&#1091;&#1083;&#1100;&#1090;&#1072;&#1090;&#1080;%20&#1050;&#1056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</c:pie3DChart>
    </c:plotArea>
    <c:legend>
      <c:legendPos val="b"/>
      <c:layout/>
      <c:txPr>
        <a:bodyPr/>
        <a:lstStyle/>
        <a:p>
          <a:pPr>
            <a:defRPr sz="20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ru-RU"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'5-9 класи'!$B$25:$B$28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'5-9 класи'!$D$25:$D$28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lang="ru-RU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0138888888888888"/>
          <c:y val="8.8639370072913351E-2"/>
          <c:w val="0.81388888888889022"/>
          <c:h val="0.54545861570710452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lang="ru-RU"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'5-9 класи'!$F$34:$F$37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'5-9 класи'!$G$34:$G$37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6.8716535433070922E-2"/>
          <c:y val="0.71816453977735306"/>
          <c:w val="0.80978915135608065"/>
          <c:h val="0.25118411922647632"/>
        </c:manualLayout>
      </c:layout>
      <c:txPr>
        <a:bodyPr/>
        <a:lstStyle/>
        <a:p>
          <a:pPr>
            <a:defRPr lang="ru-RU" sz="14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lang="ru-RU" sz="1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'5-9 класи'!$F$34:$F$37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'5-9 класи'!$H$34:$H$37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lang="ru-RU" sz="16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ru-RU"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'5-9 класи'!$B$66:$B$69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'5-9 класи'!$C$66:$C$69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5.6712598425196985E-2"/>
          <c:y val="0.7676407115777214"/>
          <c:w val="0.90046369203849563"/>
          <c:h val="0.20458151064450267"/>
        </c:manualLayout>
      </c:layout>
      <c:txPr>
        <a:bodyPr/>
        <a:lstStyle/>
        <a:p>
          <a:pPr>
            <a:defRPr lang="ru-RU"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ru-RU"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'5-9 класи'!$B$66:$B$69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'5-9 класи'!$D$66:$D$69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lang="ru-RU" sz="1200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35"/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ru-RU"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'5-9 класи'!$B$72:$B$75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'5-9 класи'!$C$72:$C$75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lang="ru-RU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DE0AA">
                  <a:lumMod val="50000"/>
                </a:srgb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lang="ru-RU"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'5-9 класи'!$B$79:$B$82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'5-9 класи'!$C$79:$C$82</c:f>
              <c:numCache>
                <c:formatCode>General</c:formatCode>
                <c:ptCount val="4"/>
                <c:pt idx="0">
                  <c:v>3</c:v>
                </c:pt>
                <c:pt idx="1">
                  <c:v>13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lang="ru-RU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lang="ru-RU"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'5-9 класи'!$B$85:$B$88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'5-9 класи'!$C$85:$C$88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lang="ru-RU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explosion val="27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spPr>
              <a:noFill/>
              <a:ln w="25406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86</c:v>
                </c:pt>
                <c:pt idx="2">
                  <c:v>65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</c:pie3DChart>
      <c:spPr>
        <a:noFill/>
        <a:ln w="25406">
          <a:noFill/>
        </a:ln>
      </c:spPr>
    </c:plotArea>
    <c:legend>
      <c:legendPos val="t"/>
      <c:layout>
        <c:manualLayout>
          <c:xMode val="edge"/>
          <c:yMode val="edge"/>
          <c:x val="1.1437750039507125E-2"/>
          <c:y val="2.487046632124354E-2"/>
          <c:w val="0.97069862899799697"/>
          <c:h val="0.22305675003059847"/>
        </c:manualLayout>
      </c:layout>
      <c:spPr>
        <a:noFill/>
        <a:ln w="25406">
          <a:noFill/>
        </a:ln>
      </c:spPr>
    </c:legend>
    <c:plotVisOnly val="1"/>
    <c:dispBlanksAs val="zero"/>
  </c:chart>
  <c:spPr>
    <a:noFill/>
    <a:ln>
      <a:noFill/>
    </a:ln>
  </c:spPr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explosion val="27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spPr>
              <a:noFill/>
              <a:ln w="25406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45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</c:pie3DChart>
      <c:spPr>
        <a:noFill/>
        <a:ln w="25406">
          <a:noFill/>
        </a:ln>
      </c:spPr>
    </c:plotArea>
    <c:legend>
      <c:legendPos val="t"/>
      <c:layout>
        <c:manualLayout>
          <c:xMode val="edge"/>
          <c:yMode val="edge"/>
          <c:x val="0"/>
          <c:y val="2.4870466321243536E-2"/>
          <c:w val="0.99640143807554094"/>
          <c:h val="0.22305675003059847"/>
        </c:manualLayout>
      </c:layout>
      <c:spPr>
        <a:noFill/>
        <a:ln w="25406">
          <a:noFill/>
        </a:ln>
      </c:spPr>
    </c:legend>
    <c:plotVisOnly val="1"/>
    <c:dispBlanksAs val="zero"/>
  </c:chart>
  <c:spPr>
    <a:noFill/>
    <a:ln>
      <a:noFill/>
    </a:ln>
  </c:spPr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</c:pie3DChart>
    </c:plotArea>
    <c:legend>
      <c:legendPos val="b"/>
      <c:layout>
        <c:manualLayout>
          <c:xMode val="edge"/>
          <c:yMode val="edge"/>
          <c:x val="0.27533804114357668"/>
          <c:y val="0.84114959448950477"/>
          <c:w val="0.44932391771284907"/>
          <c:h val="0.13768609043439664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explosion val="27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spPr>
              <a:noFill/>
              <a:ln w="25406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143</c:v>
                </c:pt>
                <c:pt idx="1">
                  <c:v>118</c:v>
                </c:pt>
                <c:pt idx="2">
                  <c:v>28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</c:pie3DChart>
      <c:spPr>
        <a:noFill/>
        <a:ln w="25406">
          <a:noFill/>
        </a:ln>
      </c:spPr>
    </c:plotArea>
    <c:legend>
      <c:legendPos val="t"/>
      <c:layout>
        <c:manualLayout>
          <c:xMode val="edge"/>
          <c:yMode val="edge"/>
          <c:x val="9.2958492830451187E-3"/>
          <c:y val="2.4870466321243536E-2"/>
          <c:w val="0.97498243051092093"/>
          <c:h val="0.22305675003059847"/>
        </c:manualLayout>
      </c:layout>
      <c:spPr>
        <a:noFill/>
        <a:ln w="25406">
          <a:noFill/>
        </a:ln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explosion val="27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</c:v>
                </c:pt>
                <c:pt idx="1">
                  <c:v>28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"/>
          <c:y val="2.487873250367224E-2"/>
          <c:w val="0.97285529655403458"/>
          <c:h val="0.2231308872728959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6.9040713485693878E-2"/>
                  <c:y val="9.0673738321569927E-2"/>
                </c:manualLayout>
              </c:layout>
              <c:showPercent val="1"/>
            </c:dLbl>
            <c:spPr>
              <a:noFill/>
              <a:ln w="25406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відмінний</c:v>
                </c:pt>
                <c:pt idx="1">
                  <c:v>добрий</c:v>
                </c:pt>
                <c:pt idx="2">
                  <c:v>учасник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35</c:v>
                </c:pt>
                <c:pt idx="2">
                  <c:v>54</c:v>
                </c:pt>
              </c:numCache>
            </c:numRef>
          </c:val>
        </c:ser>
        <c:dLbls>
          <c:showPercent val="1"/>
        </c:dLbls>
      </c:pie3DChart>
      <c:spPr>
        <a:noFill/>
        <a:ln w="25406">
          <a:noFill/>
        </a:ln>
      </c:spPr>
    </c:plotArea>
    <c:legend>
      <c:legendPos val="t"/>
      <c:layout>
        <c:manualLayout>
          <c:xMode val="edge"/>
          <c:yMode val="edge"/>
          <c:x val="0"/>
          <c:y val="2.4870466321243536E-2"/>
          <c:w val="0.99640143807554094"/>
          <c:h val="0.22305675003059847"/>
        </c:manualLayout>
      </c:layout>
      <c:spPr>
        <a:noFill/>
        <a:ln w="25406">
          <a:noFill/>
        </a:ln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explosion val="27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2"/>
              <c:layout>
                <c:manualLayout>
                  <c:x val="6.9040713485693878E-2"/>
                  <c:y val="9.0673738321569927E-2"/>
                </c:manualLayout>
              </c:layout>
              <c:showPercent val="1"/>
            </c:dLbl>
            <c:spPr>
              <a:noFill/>
              <a:ln w="25406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відмінний</c:v>
                </c:pt>
                <c:pt idx="1">
                  <c:v>добрий</c:v>
                </c:pt>
                <c:pt idx="2">
                  <c:v>учасник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80</c:v>
                </c:pt>
                <c:pt idx="2">
                  <c:v>92</c:v>
                </c:pt>
              </c:numCache>
            </c:numRef>
          </c:val>
        </c:ser>
        <c:dLbls>
          <c:showPercent val="1"/>
        </c:dLbls>
      </c:pie3DChart>
      <c:spPr>
        <a:noFill/>
        <a:ln w="25406">
          <a:noFill/>
        </a:ln>
      </c:spPr>
    </c:plotArea>
    <c:legend>
      <c:legendPos val="t"/>
      <c:layout>
        <c:manualLayout>
          <c:xMode val="edge"/>
          <c:yMode val="edge"/>
          <c:x val="0"/>
          <c:y val="2.487046632124354E-2"/>
          <c:w val="0.99640143807554094"/>
          <c:h val="0.22305675003059847"/>
        </c:manualLayout>
      </c:layout>
      <c:spPr>
        <a:noFill/>
        <a:ln w="25406">
          <a:noFill/>
        </a:ln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Лист1!$A$2:$D$2</c:f>
              <c:strCache>
                <c:ptCount val="4"/>
                <c:pt idx="0">
                  <c:v>високий </c:v>
                </c:pt>
                <c:pt idx="1">
                  <c:v>достатній </c:v>
                </c:pt>
                <c:pt idx="2">
                  <c:v>середній </c:v>
                </c:pt>
                <c:pt idx="3">
                  <c:v>початковий </c:v>
                </c:pt>
              </c:strCache>
            </c:strRef>
          </c:cat>
          <c:val>
            <c:numRef>
              <c:f>Лист1!$A$3:$D$3</c:f>
              <c:numCache>
                <c:formatCode>General</c:formatCode>
                <c:ptCount val="4"/>
                <c:pt idx="0">
                  <c:v>89</c:v>
                </c:pt>
                <c:pt idx="1">
                  <c:v>137</c:v>
                </c:pt>
                <c:pt idx="2">
                  <c:v>33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Pt>
            <c:idx val="3"/>
            <c:spPr>
              <a:solidFill>
                <a:srgbClr val="FF3300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numRef>
              <c:f>Лист1!$I$18:$L$18</c:f>
              <c:numCache>
                <c:formatCode>General</c:formatCode>
                <c:ptCount val="4"/>
              </c:numCache>
            </c:numRef>
          </c:cat>
          <c:val>
            <c:numRef>
              <c:f>Лист1!$I$19:$L$19</c:f>
              <c:numCache>
                <c:formatCode>General</c:formatCode>
                <c:ptCount val="4"/>
              </c:numCache>
            </c:numRef>
          </c:val>
        </c:ser>
      </c:pie3DChart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000" b="1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Лист1!$A$7:$D$7</c:f>
              <c:strCache>
                <c:ptCount val="4"/>
                <c:pt idx="0">
                  <c:v>високий </c:v>
                </c:pt>
                <c:pt idx="1">
                  <c:v>достатній </c:v>
                </c:pt>
                <c:pt idx="2">
                  <c:v>середній </c:v>
                </c:pt>
                <c:pt idx="3">
                  <c:v>початковий </c:v>
                </c:pt>
              </c:strCache>
            </c:strRef>
          </c:cat>
          <c:val>
            <c:numRef>
              <c:f>Лист1!$A$8:$D$8</c:f>
              <c:numCache>
                <c:formatCode>General</c:formatCode>
                <c:ptCount val="4"/>
                <c:pt idx="0">
                  <c:v>44</c:v>
                </c:pt>
                <c:pt idx="1">
                  <c:v>129</c:v>
                </c:pt>
                <c:pt idx="2">
                  <c:v>162</c:v>
                </c:pt>
                <c:pt idx="3">
                  <c:v>9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2000" b="1">
              <a:solidFill>
                <a:schemeClr val="accent4">
                  <a:lumMod val="1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</c:pie3DChart>
    </c:plotArea>
    <c:legend>
      <c:legendPos val="b"/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757423913962104E-2"/>
          <c:y val="0.10060205174942899"/>
          <c:w val="0.84183666202330865"/>
          <c:h val="0.7149102077170332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numRef>
              <c:f>Лист1!$A$36:$D$36</c:f>
              <c:numCache>
                <c:formatCode>General</c:formatCode>
                <c:ptCount val="4"/>
              </c:numCache>
            </c:numRef>
          </c:cat>
          <c:val>
            <c:numRef>
              <c:f>Лист1!$A$41:$D$41</c:f>
              <c:numCache>
                <c:formatCode>General</c:formatCode>
                <c:ptCount val="4"/>
              </c:numCache>
            </c:numRef>
          </c:val>
        </c:ser>
      </c:pie3D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000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Лист1!$A$12:$D$12</c:f>
              <c:strCache>
                <c:ptCount val="4"/>
                <c:pt idx="0">
                  <c:v>високий </c:v>
                </c:pt>
                <c:pt idx="1">
                  <c:v>достатній </c:v>
                </c:pt>
                <c:pt idx="2">
                  <c:v>середній </c:v>
                </c:pt>
                <c:pt idx="3">
                  <c:v>початковий </c:v>
                </c:pt>
              </c:strCache>
            </c:strRef>
          </c:cat>
          <c:val>
            <c:numRef>
              <c:f>Лист1!$A$13:$D$13</c:f>
              <c:numCache>
                <c:formatCode>General</c:formatCode>
                <c:ptCount val="4"/>
                <c:pt idx="0">
                  <c:v>13</c:v>
                </c:pt>
                <c:pt idx="1">
                  <c:v>33</c:v>
                </c:pt>
                <c:pt idx="2">
                  <c:v>31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sz="2000" b="1">
              <a:solidFill>
                <a:schemeClr val="accent4">
                  <a:lumMod val="1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7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lang="ru-RU"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'5-9 класи'!$B$25:$B$28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'5-9 класи'!$C$25:$C$28</c:f>
              <c:numCache>
                <c:formatCode>General</c:formatCode>
                <c:ptCount val="4"/>
                <c:pt idx="0">
                  <c:v>14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lang="ru-RU">
              <a:solidFill>
                <a:schemeClr val="bg1">
                  <a:lumMod val="50000"/>
                </a:schemeClr>
              </a:solidFill>
            </a:defRPr>
          </a:pPr>
          <a:endParaRPr lang="ru-RU"/>
        </a:p>
      </c:txPr>
    </c:legend>
    <c:plotVisOnly val="1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9AC70-9066-41A2-806E-F2B256E21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1563F-82CE-49C4-8EE9-CD09C70C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137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137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ED95-1439-450D-9983-20E37B07C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F7535-21F0-4520-9FE9-CAA376021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505CC-AB56-4AB7-A0B4-D4C407498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24F2-5CF5-420C-A48E-29E9BF678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60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9DC5-41F1-478A-A22E-FAFB93F37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F6A63-AEB2-4306-BC40-B6505D464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DE33-CEB0-4211-9048-FC612CF6C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98D2C-C7CE-4F38-AC5A-E06FFA11C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D7CB7-9611-4CEA-9FF3-AFEA49196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7401D-EDE2-48F5-9224-798D63DBF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98AB096-3F95-44F8-8F66-4C645A25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8928100" cy="1728788"/>
          </a:xfrm>
        </p:spPr>
        <p:txBody>
          <a:bodyPr/>
          <a:lstStyle/>
          <a:p>
            <a:pPr>
              <a:defRPr/>
            </a:pPr>
            <a:r>
              <a:rPr lang="uk-UA" sz="3200" b="1" i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Рух учнів </a:t>
            </a:r>
            <a:r>
              <a:rPr lang="uk-UA" sz="32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uk-UA" sz="32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uk-UA" sz="32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по </a:t>
            </a:r>
            <a:r>
              <a:rPr lang="uk-UA" sz="3200" b="1" i="1" dirty="0" err="1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Берегівській</a:t>
            </a:r>
            <a:r>
              <a:rPr lang="uk-UA" sz="3200" b="1" i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 ЗОШ І-ІІІ ст</a:t>
            </a:r>
            <a:r>
              <a:rPr lang="uk-UA" sz="3200" b="1" i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uk-UA" sz="3200" b="1" i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№1</a:t>
            </a:r>
            <a:endParaRPr lang="ru-RU" sz="3200" b="1" i="1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632968" name="Group 136"/>
          <p:cNvGraphicFramePr>
            <a:graphicFrameLocks noGrp="1"/>
          </p:cNvGraphicFramePr>
          <p:nvPr>
            <p:ph idx="1"/>
          </p:nvPr>
        </p:nvGraphicFramePr>
        <p:xfrm>
          <a:off x="179388" y="2492375"/>
          <a:ext cx="8569325" cy="2362202"/>
        </p:xfrm>
        <a:graphic>
          <a:graphicData uri="http://schemas.openxmlformats.org/drawingml/2006/table">
            <a:tbl>
              <a:tblPr/>
              <a:tblGrid>
                <a:gridCol w="3494087"/>
                <a:gridCol w="1504950"/>
                <a:gridCol w="1690688"/>
                <a:gridCol w="1879600"/>
              </a:tblGrid>
              <a:tr h="654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2015-2016 н. 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І ступінь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ІІ ступінь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ІІІ ступінь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Було  на 05.09.2015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356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Вибуло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Прибуло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Є на 30.05.2016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346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ea typeface="Aparajita" pitchFamily="34" charset="0"/>
                          <a:cs typeface="Aparajita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Результати</a:t>
            </a:r>
            <a:br>
              <a:rPr lang="uk-UA" sz="4000" dirty="0" smtClean="0"/>
            </a:br>
            <a:r>
              <a:rPr lang="uk-UA" sz="4000" dirty="0" smtClean="0"/>
              <a:t> ІІ тур 2015-2016 </a:t>
            </a:r>
            <a:r>
              <a:rPr lang="uk-UA" sz="4000" dirty="0" err="1" smtClean="0"/>
              <a:t>н.р</a:t>
            </a:r>
            <a:r>
              <a:rPr lang="uk-UA" sz="4000" dirty="0" smtClean="0"/>
              <a:t>. </a:t>
            </a:r>
            <a:endParaRPr lang="en-US" sz="2400" dirty="0" smtClean="0"/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gray">
          <a:xfrm>
            <a:off x="971550" y="1700213"/>
            <a:ext cx="7129463" cy="41052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Інформаційні технології</a:t>
            </a:r>
          </a:p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Історія</a:t>
            </a:r>
          </a:p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Астрономія</a:t>
            </a:r>
          </a:p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Географія</a:t>
            </a:r>
          </a:p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Правознавство</a:t>
            </a:r>
          </a:p>
        </p:txBody>
      </p:sp>
      <p:pic>
        <p:nvPicPr>
          <p:cNvPr id="9" name="Picture 66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3429000"/>
            <a:ext cx="5238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18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400" smtClean="0"/>
              <a:t>Переможці та призери </a:t>
            </a:r>
            <a:endParaRPr lang="en-US" sz="2800" smtClean="0"/>
          </a:p>
        </p:txBody>
      </p:sp>
      <p:sp>
        <p:nvSpPr>
          <p:cNvPr id="602116" name="Freeform 4"/>
          <p:cNvSpPr>
            <a:spLocks/>
          </p:cNvSpPr>
          <p:nvPr/>
        </p:nvSpPr>
        <p:spPr bwMode="gray">
          <a:xfrm>
            <a:off x="3590925" y="1052513"/>
            <a:ext cx="1600200" cy="2655887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gradFill rotWithShape="1">
            <a:gsLst>
              <a:gs pos="0">
                <a:srgbClr val="53B749"/>
              </a:gs>
              <a:gs pos="100000">
                <a:srgbClr val="53B749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02117" name="Freeform 5"/>
          <p:cNvSpPr>
            <a:spLocks/>
          </p:cNvSpPr>
          <p:nvPr/>
        </p:nvSpPr>
        <p:spPr bwMode="gray">
          <a:xfrm rot="575181">
            <a:off x="1914525" y="2271713"/>
            <a:ext cx="2776538" cy="146685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02118" name="Freeform 6"/>
          <p:cNvSpPr>
            <a:spLocks/>
          </p:cNvSpPr>
          <p:nvPr/>
        </p:nvSpPr>
        <p:spPr bwMode="gray">
          <a:xfrm rot="-480829">
            <a:off x="1908175" y="3697288"/>
            <a:ext cx="2794000" cy="1470025"/>
          </a:xfrm>
          <a:custGeom>
            <a:avLst/>
            <a:gdLst/>
            <a:ahLst/>
            <a:cxnLst>
              <a:cxn ang="0">
                <a:pos x="717" y="96"/>
              </a:cxn>
              <a:cxn ang="0">
                <a:pos x="860" y="43"/>
              </a:cxn>
              <a:cxn ang="0">
                <a:pos x="1008" y="11"/>
              </a:cxn>
              <a:cxn ang="0">
                <a:pos x="1157" y="0"/>
              </a:cxn>
              <a:cxn ang="0">
                <a:pos x="1306" y="3"/>
              </a:cxn>
              <a:cxn ang="0">
                <a:pos x="1449" y="17"/>
              </a:cxn>
              <a:cxn ang="0">
                <a:pos x="1583" y="42"/>
              </a:cxn>
              <a:cxn ang="0">
                <a:pos x="1707" y="70"/>
              </a:cxn>
              <a:cxn ang="0">
                <a:pos x="1815" y="102"/>
              </a:cxn>
              <a:cxn ang="0">
                <a:pos x="1905" y="131"/>
              </a:cxn>
              <a:cxn ang="0">
                <a:pos x="1972" y="157"/>
              </a:cxn>
              <a:cxn ang="0">
                <a:pos x="2016" y="175"/>
              </a:cxn>
              <a:cxn ang="0">
                <a:pos x="2032" y="182"/>
              </a:cxn>
              <a:cxn ang="0">
                <a:pos x="2029" y="200"/>
              </a:cxn>
              <a:cxn ang="0">
                <a:pos x="2022" y="249"/>
              </a:cxn>
              <a:cxn ang="0">
                <a:pos x="2009" y="326"/>
              </a:cxn>
              <a:cxn ang="0">
                <a:pos x="1989" y="427"/>
              </a:cxn>
              <a:cxn ang="0">
                <a:pos x="1958" y="542"/>
              </a:cxn>
              <a:cxn ang="0">
                <a:pos x="1919" y="672"/>
              </a:cxn>
              <a:cxn ang="0">
                <a:pos x="1866" y="806"/>
              </a:cxn>
              <a:cxn ang="0">
                <a:pos x="1802" y="944"/>
              </a:cxn>
              <a:cxn ang="0">
                <a:pos x="1722" y="1076"/>
              </a:cxn>
              <a:cxn ang="0">
                <a:pos x="1627" y="1202"/>
              </a:cxn>
              <a:cxn ang="0">
                <a:pos x="1514" y="1313"/>
              </a:cxn>
              <a:cxn ang="0">
                <a:pos x="1383" y="1405"/>
              </a:cxn>
              <a:cxn ang="0">
                <a:pos x="1245" y="1469"/>
              </a:cxn>
              <a:cxn ang="0">
                <a:pos x="1099" y="1511"/>
              </a:cxn>
              <a:cxn ang="0">
                <a:pos x="950" y="1532"/>
              </a:cxn>
              <a:cxn ang="0">
                <a:pos x="801" y="1536"/>
              </a:cxn>
              <a:cxn ang="0">
                <a:pos x="654" y="1527"/>
              </a:cxn>
              <a:cxn ang="0">
                <a:pos x="515" y="1507"/>
              </a:cxn>
              <a:cxn ang="0">
                <a:pos x="385" y="1481"/>
              </a:cxn>
              <a:cxn ang="0">
                <a:pos x="270" y="1450"/>
              </a:cxn>
              <a:cxn ang="0">
                <a:pos x="170" y="1419"/>
              </a:cxn>
              <a:cxn ang="0">
                <a:pos x="91" y="1390"/>
              </a:cxn>
              <a:cxn ang="0">
                <a:pos x="34" y="1368"/>
              </a:cxn>
              <a:cxn ang="0">
                <a:pos x="5" y="1357"/>
              </a:cxn>
              <a:cxn ang="0">
                <a:pos x="0" y="1349"/>
              </a:cxn>
              <a:cxn ang="0">
                <a:pos x="5" y="1316"/>
              </a:cxn>
              <a:cxn ang="0">
                <a:pos x="15" y="1250"/>
              </a:cxn>
              <a:cxn ang="0">
                <a:pos x="33" y="1161"/>
              </a:cxn>
              <a:cxn ang="0">
                <a:pos x="57" y="1053"/>
              </a:cxn>
              <a:cxn ang="0">
                <a:pos x="92" y="929"/>
              </a:cxn>
              <a:cxn ang="0">
                <a:pos x="139" y="798"/>
              </a:cxn>
              <a:cxn ang="0">
                <a:pos x="197" y="661"/>
              </a:cxn>
              <a:cxn ang="0">
                <a:pos x="269" y="525"/>
              </a:cxn>
              <a:cxn ang="0">
                <a:pos x="356" y="395"/>
              </a:cxn>
              <a:cxn ang="0">
                <a:pos x="460" y="277"/>
              </a:cxn>
              <a:cxn ang="0">
                <a:pos x="581" y="175"/>
              </a:cxn>
            </a:cxnLst>
            <a:rect l="0" t="0" r="r" b="b"/>
            <a:pathLst>
              <a:path w="2032" h="1536">
                <a:moveTo>
                  <a:pt x="648" y="131"/>
                </a:moveTo>
                <a:lnTo>
                  <a:pt x="717" y="96"/>
                </a:lnTo>
                <a:lnTo>
                  <a:pt x="788" y="67"/>
                </a:lnTo>
                <a:lnTo>
                  <a:pt x="860" y="43"/>
                </a:lnTo>
                <a:lnTo>
                  <a:pt x="934" y="24"/>
                </a:lnTo>
                <a:lnTo>
                  <a:pt x="1008" y="11"/>
                </a:lnTo>
                <a:lnTo>
                  <a:pt x="1083" y="4"/>
                </a:lnTo>
                <a:lnTo>
                  <a:pt x="1157" y="0"/>
                </a:lnTo>
                <a:lnTo>
                  <a:pt x="1232" y="0"/>
                </a:lnTo>
                <a:lnTo>
                  <a:pt x="1306" y="3"/>
                </a:lnTo>
                <a:lnTo>
                  <a:pt x="1377" y="8"/>
                </a:lnTo>
                <a:lnTo>
                  <a:pt x="1449" y="17"/>
                </a:lnTo>
                <a:lnTo>
                  <a:pt x="1517" y="29"/>
                </a:lnTo>
                <a:lnTo>
                  <a:pt x="1583" y="42"/>
                </a:lnTo>
                <a:lnTo>
                  <a:pt x="1647" y="55"/>
                </a:lnTo>
                <a:lnTo>
                  <a:pt x="1707" y="70"/>
                </a:lnTo>
                <a:lnTo>
                  <a:pt x="1762" y="86"/>
                </a:lnTo>
                <a:lnTo>
                  <a:pt x="1815" y="102"/>
                </a:lnTo>
                <a:lnTo>
                  <a:pt x="1862" y="116"/>
                </a:lnTo>
                <a:lnTo>
                  <a:pt x="1905" y="131"/>
                </a:lnTo>
                <a:lnTo>
                  <a:pt x="1942" y="146"/>
                </a:lnTo>
                <a:lnTo>
                  <a:pt x="1972" y="157"/>
                </a:lnTo>
                <a:lnTo>
                  <a:pt x="1999" y="167"/>
                </a:lnTo>
                <a:lnTo>
                  <a:pt x="2016" y="175"/>
                </a:lnTo>
                <a:lnTo>
                  <a:pt x="2028" y="179"/>
                </a:lnTo>
                <a:lnTo>
                  <a:pt x="2032" y="182"/>
                </a:lnTo>
                <a:lnTo>
                  <a:pt x="2031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2" y="249"/>
                </a:lnTo>
                <a:lnTo>
                  <a:pt x="2018" y="286"/>
                </a:lnTo>
                <a:lnTo>
                  <a:pt x="2009" y="326"/>
                </a:lnTo>
                <a:lnTo>
                  <a:pt x="2000" y="375"/>
                </a:lnTo>
                <a:lnTo>
                  <a:pt x="1989" y="427"/>
                </a:lnTo>
                <a:lnTo>
                  <a:pt x="1975" y="483"/>
                </a:lnTo>
                <a:lnTo>
                  <a:pt x="1958" y="542"/>
                </a:lnTo>
                <a:lnTo>
                  <a:pt x="1940" y="607"/>
                </a:lnTo>
                <a:lnTo>
                  <a:pt x="1919" y="672"/>
                </a:lnTo>
                <a:lnTo>
                  <a:pt x="1894" y="738"/>
                </a:lnTo>
                <a:lnTo>
                  <a:pt x="1866" y="806"/>
                </a:lnTo>
                <a:lnTo>
                  <a:pt x="1835" y="875"/>
                </a:lnTo>
                <a:lnTo>
                  <a:pt x="1802" y="944"/>
                </a:lnTo>
                <a:lnTo>
                  <a:pt x="1764" y="1011"/>
                </a:lnTo>
                <a:lnTo>
                  <a:pt x="1722" y="1076"/>
                </a:lnTo>
                <a:lnTo>
                  <a:pt x="1676" y="1141"/>
                </a:lnTo>
                <a:lnTo>
                  <a:pt x="1627" y="1202"/>
                </a:lnTo>
                <a:lnTo>
                  <a:pt x="1573" y="1259"/>
                </a:lnTo>
                <a:lnTo>
                  <a:pt x="1514" y="1313"/>
                </a:lnTo>
                <a:lnTo>
                  <a:pt x="1452" y="1361"/>
                </a:lnTo>
                <a:lnTo>
                  <a:pt x="1383" y="1405"/>
                </a:lnTo>
                <a:lnTo>
                  <a:pt x="1315" y="1440"/>
                </a:lnTo>
                <a:lnTo>
                  <a:pt x="1245" y="1469"/>
                </a:lnTo>
                <a:lnTo>
                  <a:pt x="1173" y="1494"/>
                </a:lnTo>
                <a:lnTo>
                  <a:pt x="1099" y="1511"/>
                </a:lnTo>
                <a:lnTo>
                  <a:pt x="1024" y="1524"/>
                </a:lnTo>
                <a:lnTo>
                  <a:pt x="950" y="1532"/>
                </a:lnTo>
                <a:lnTo>
                  <a:pt x="876" y="1536"/>
                </a:lnTo>
                <a:lnTo>
                  <a:pt x="801" y="1536"/>
                </a:lnTo>
                <a:lnTo>
                  <a:pt x="727" y="1533"/>
                </a:lnTo>
                <a:lnTo>
                  <a:pt x="654" y="1527"/>
                </a:lnTo>
                <a:lnTo>
                  <a:pt x="584" y="1518"/>
                </a:lnTo>
                <a:lnTo>
                  <a:pt x="515" y="1507"/>
                </a:lnTo>
                <a:lnTo>
                  <a:pt x="450" y="1495"/>
                </a:lnTo>
                <a:lnTo>
                  <a:pt x="385" y="1481"/>
                </a:lnTo>
                <a:lnTo>
                  <a:pt x="326" y="1466"/>
                </a:lnTo>
                <a:lnTo>
                  <a:pt x="270" y="1450"/>
                </a:lnTo>
                <a:lnTo>
                  <a:pt x="218" y="1434"/>
                </a:lnTo>
                <a:lnTo>
                  <a:pt x="170" y="1419"/>
                </a:lnTo>
                <a:lnTo>
                  <a:pt x="127" y="1405"/>
                </a:lnTo>
                <a:lnTo>
                  <a:pt x="91" y="1390"/>
                </a:lnTo>
                <a:lnTo>
                  <a:pt x="59" y="1378"/>
                </a:lnTo>
                <a:lnTo>
                  <a:pt x="34" y="1368"/>
                </a:lnTo>
                <a:lnTo>
                  <a:pt x="16" y="1361"/>
                </a:lnTo>
                <a:lnTo>
                  <a:pt x="5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5" y="1316"/>
                </a:lnTo>
                <a:lnTo>
                  <a:pt x="9" y="1287"/>
                </a:lnTo>
                <a:lnTo>
                  <a:pt x="15" y="1250"/>
                </a:lnTo>
                <a:lnTo>
                  <a:pt x="22" y="1209"/>
                </a:lnTo>
                <a:lnTo>
                  <a:pt x="33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9" y="798"/>
                </a:lnTo>
                <a:lnTo>
                  <a:pt x="167" y="729"/>
                </a:lnTo>
                <a:lnTo>
                  <a:pt x="197" y="661"/>
                </a:lnTo>
                <a:lnTo>
                  <a:pt x="231" y="592"/>
                </a:lnTo>
                <a:lnTo>
                  <a:pt x="269" y="525"/>
                </a:lnTo>
                <a:lnTo>
                  <a:pt x="311" y="459"/>
                </a:lnTo>
                <a:lnTo>
                  <a:pt x="356" y="395"/>
                </a:lnTo>
                <a:lnTo>
                  <a:pt x="406" y="334"/>
                </a:lnTo>
                <a:lnTo>
                  <a:pt x="460" y="277"/>
                </a:lnTo>
                <a:lnTo>
                  <a:pt x="518" y="223"/>
                </a:lnTo>
                <a:lnTo>
                  <a:pt x="581" y="175"/>
                </a:lnTo>
                <a:lnTo>
                  <a:pt x="648" y="131"/>
                </a:lnTo>
              </a:path>
            </a:pathLst>
          </a:custGeom>
          <a:gradFill rotWithShape="1">
            <a:gsLst>
              <a:gs pos="0">
                <a:srgbClr val="BC61CB"/>
              </a:gs>
              <a:gs pos="100000">
                <a:srgbClr val="BC61CB">
                  <a:gamma/>
                  <a:shade val="46275"/>
                  <a:invGamma/>
                </a:srgbClr>
              </a:gs>
            </a:gsLst>
            <a:lin ang="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02119" name="Freeform 7"/>
          <p:cNvSpPr>
            <a:spLocks/>
          </p:cNvSpPr>
          <p:nvPr/>
        </p:nvSpPr>
        <p:spPr bwMode="gray">
          <a:xfrm>
            <a:off x="3590925" y="3665538"/>
            <a:ext cx="1524000" cy="256857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40"/>
              </a:cxn>
              <a:cxn ang="0">
                <a:pos x="806" y="2291"/>
              </a:cxn>
              <a:cxn ang="0">
                <a:pos x="763" y="2326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6"/>
              </a:cxn>
              <a:cxn ang="0">
                <a:pos x="665" y="2291"/>
              </a:cxn>
              <a:cxn ang="0">
                <a:pos x="604" y="2240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9"/>
              </a:cxn>
              <a:cxn ang="0">
                <a:pos x="27" y="954"/>
              </a:cxn>
              <a:cxn ang="0">
                <a:pos x="71" y="816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1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1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6"/>
              </a:cxn>
              <a:cxn ang="0">
                <a:pos x="1444" y="954"/>
              </a:cxn>
              <a:cxn ang="0">
                <a:pos x="1467" y="1099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5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5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40"/>
                </a:lnTo>
                <a:lnTo>
                  <a:pt x="835" y="2266"/>
                </a:lnTo>
                <a:lnTo>
                  <a:pt x="806" y="2291"/>
                </a:lnTo>
                <a:lnTo>
                  <a:pt x="783" y="2310"/>
                </a:lnTo>
                <a:lnTo>
                  <a:pt x="763" y="2326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6"/>
                </a:lnTo>
                <a:lnTo>
                  <a:pt x="688" y="2310"/>
                </a:lnTo>
                <a:lnTo>
                  <a:pt x="665" y="2291"/>
                </a:lnTo>
                <a:lnTo>
                  <a:pt x="636" y="2266"/>
                </a:lnTo>
                <a:lnTo>
                  <a:pt x="604" y="2240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5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5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9"/>
                </a:lnTo>
                <a:lnTo>
                  <a:pt x="13" y="1026"/>
                </a:lnTo>
                <a:lnTo>
                  <a:pt x="27" y="954"/>
                </a:lnTo>
                <a:lnTo>
                  <a:pt x="48" y="884"/>
                </a:lnTo>
                <a:lnTo>
                  <a:pt x="71" y="816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5"/>
                </a:lnTo>
                <a:lnTo>
                  <a:pt x="452" y="251"/>
                </a:lnTo>
                <a:lnTo>
                  <a:pt x="493" y="210"/>
                </a:lnTo>
                <a:lnTo>
                  <a:pt x="532" y="171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1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5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6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6"/>
                </a:lnTo>
                <a:lnTo>
                  <a:pt x="1467" y="1099"/>
                </a:lnTo>
                <a:lnTo>
                  <a:pt x="1470" y="1173"/>
                </a:lnTo>
              </a:path>
            </a:pathLst>
          </a:custGeom>
          <a:gradFill rotWithShape="1">
            <a:gsLst>
              <a:gs pos="0">
                <a:srgbClr val="FF0066">
                  <a:gamma/>
                  <a:shade val="46275"/>
                  <a:invGamma/>
                </a:srgbClr>
              </a:gs>
              <a:gs pos="100000">
                <a:srgbClr val="FF0066"/>
              </a:gs>
            </a:gsLst>
            <a:lin ang="54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02120" name="Freeform 8"/>
          <p:cNvSpPr>
            <a:spLocks/>
          </p:cNvSpPr>
          <p:nvPr/>
        </p:nvSpPr>
        <p:spPr bwMode="gray">
          <a:xfrm rot="521906">
            <a:off x="4117975" y="3784600"/>
            <a:ext cx="2667000" cy="13716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602121" name="Freeform 9"/>
          <p:cNvSpPr>
            <a:spLocks/>
          </p:cNvSpPr>
          <p:nvPr/>
        </p:nvSpPr>
        <p:spPr bwMode="gray">
          <a:xfrm rot="-468625">
            <a:off x="4200525" y="2347913"/>
            <a:ext cx="2743200" cy="1447800"/>
          </a:xfrm>
          <a:custGeom>
            <a:avLst/>
            <a:gdLst/>
            <a:ahLst/>
            <a:cxnLst>
              <a:cxn ang="0">
                <a:pos x="716" y="96"/>
              </a:cxn>
              <a:cxn ang="0">
                <a:pos x="859" y="43"/>
              </a:cxn>
              <a:cxn ang="0">
                <a:pos x="1008" y="11"/>
              </a:cxn>
              <a:cxn ang="0">
                <a:pos x="1157" y="0"/>
              </a:cxn>
              <a:cxn ang="0">
                <a:pos x="1305" y="3"/>
              </a:cxn>
              <a:cxn ang="0">
                <a:pos x="1448" y="17"/>
              </a:cxn>
              <a:cxn ang="0">
                <a:pos x="1582" y="42"/>
              </a:cxn>
              <a:cxn ang="0">
                <a:pos x="1706" y="70"/>
              </a:cxn>
              <a:cxn ang="0">
                <a:pos x="1814" y="102"/>
              </a:cxn>
              <a:cxn ang="0">
                <a:pos x="1905" y="131"/>
              </a:cxn>
              <a:cxn ang="0">
                <a:pos x="1972" y="157"/>
              </a:cxn>
              <a:cxn ang="0">
                <a:pos x="2016" y="175"/>
              </a:cxn>
              <a:cxn ang="0">
                <a:pos x="2032" y="182"/>
              </a:cxn>
              <a:cxn ang="0">
                <a:pos x="2029" y="200"/>
              </a:cxn>
              <a:cxn ang="0">
                <a:pos x="2021" y="249"/>
              </a:cxn>
              <a:cxn ang="0">
                <a:pos x="2008" y="327"/>
              </a:cxn>
              <a:cxn ang="0">
                <a:pos x="1988" y="427"/>
              </a:cxn>
              <a:cxn ang="0">
                <a:pos x="1957" y="542"/>
              </a:cxn>
              <a:cxn ang="0">
                <a:pos x="1918" y="672"/>
              </a:cxn>
              <a:cxn ang="0">
                <a:pos x="1865" y="807"/>
              </a:cxn>
              <a:cxn ang="0">
                <a:pos x="1801" y="944"/>
              </a:cxn>
              <a:cxn ang="0">
                <a:pos x="1721" y="1076"/>
              </a:cxn>
              <a:cxn ang="0">
                <a:pos x="1626" y="1202"/>
              </a:cxn>
              <a:cxn ang="0">
                <a:pos x="1514" y="1313"/>
              </a:cxn>
              <a:cxn ang="0">
                <a:pos x="1383" y="1405"/>
              </a:cxn>
              <a:cxn ang="0">
                <a:pos x="1244" y="1469"/>
              </a:cxn>
              <a:cxn ang="0">
                <a:pos x="1098" y="1511"/>
              </a:cxn>
              <a:cxn ang="0">
                <a:pos x="949" y="1532"/>
              </a:cxn>
              <a:cxn ang="0">
                <a:pos x="801" y="1536"/>
              </a:cxn>
              <a:cxn ang="0">
                <a:pos x="653" y="1527"/>
              </a:cxn>
              <a:cxn ang="0">
                <a:pos x="515" y="1507"/>
              </a:cxn>
              <a:cxn ang="0">
                <a:pos x="385" y="1481"/>
              </a:cxn>
              <a:cxn ang="0">
                <a:pos x="270" y="1450"/>
              </a:cxn>
              <a:cxn ang="0">
                <a:pos x="169" y="1419"/>
              </a:cxn>
              <a:cxn ang="0">
                <a:pos x="90" y="1390"/>
              </a:cxn>
              <a:cxn ang="0">
                <a:pos x="33" y="1368"/>
              </a:cxn>
              <a:cxn ang="0">
                <a:pos x="4" y="1357"/>
              </a:cxn>
              <a:cxn ang="0">
                <a:pos x="0" y="1349"/>
              </a:cxn>
              <a:cxn ang="0">
                <a:pos x="4" y="1316"/>
              </a:cxn>
              <a:cxn ang="0">
                <a:pos x="14" y="1250"/>
              </a:cxn>
              <a:cxn ang="0">
                <a:pos x="32" y="1161"/>
              </a:cxn>
              <a:cxn ang="0">
                <a:pos x="57" y="1053"/>
              </a:cxn>
              <a:cxn ang="0">
                <a:pos x="92" y="929"/>
              </a:cxn>
              <a:cxn ang="0">
                <a:pos x="138" y="798"/>
              </a:cxn>
              <a:cxn ang="0">
                <a:pos x="197" y="661"/>
              </a:cxn>
              <a:cxn ang="0">
                <a:pos x="268" y="525"/>
              </a:cxn>
              <a:cxn ang="0">
                <a:pos x="356" y="395"/>
              </a:cxn>
              <a:cxn ang="0">
                <a:pos x="459" y="277"/>
              </a:cxn>
              <a:cxn ang="0">
                <a:pos x="580" y="175"/>
              </a:cxn>
            </a:cxnLst>
            <a:rect l="0" t="0" r="r" b="b"/>
            <a:pathLst>
              <a:path w="2032" h="1536">
                <a:moveTo>
                  <a:pt x="647" y="131"/>
                </a:moveTo>
                <a:lnTo>
                  <a:pt x="716" y="96"/>
                </a:lnTo>
                <a:lnTo>
                  <a:pt x="787" y="67"/>
                </a:lnTo>
                <a:lnTo>
                  <a:pt x="859" y="43"/>
                </a:lnTo>
                <a:lnTo>
                  <a:pt x="933" y="25"/>
                </a:lnTo>
                <a:lnTo>
                  <a:pt x="1008" y="11"/>
                </a:lnTo>
                <a:lnTo>
                  <a:pt x="1082" y="4"/>
                </a:lnTo>
                <a:lnTo>
                  <a:pt x="1157" y="0"/>
                </a:lnTo>
                <a:lnTo>
                  <a:pt x="1231" y="0"/>
                </a:lnTo>
                <a:lnTo>
                  <a:pt x="1305" y="3"/>
                </a:lnTo>
                <a:lnTo>
                  <a:pt x="1377" y="8"/>
                </a:lnTo>
                <a:lnTo>
                  <a:pt x="1448" y="17"/>
                </a:lnTo>
                <a:lnTo>
                  <a:pt x="1517" y="29"/>
                </a:lnTo>
                <a:lnTo>
                  <a:pt x="1582" y="42"/>
                </a:lnTo>
                <a:lnTo>
                  <a:pt x="1647" y="55"/>
                </a:lnTo>
                <a:lnTo>
                  <a:pt x="1706" y="70"/>
                </a:lnTo>
                <a:lnTo>
                  <a:pt x="1762" y="86"/>
                </a:lnTo>
                <a:lnTo>
                  <a:pt x="1814" y="102"/>
                </a:lnTo>
                <a:lnTo>
                  <a:pt x="1861" y="116"/>
                </a:lnTo>
                <a:lnTo>
                  <a:pt x="1905" y="131"/>
                </a:lnTo>
                <a:lnTo>
                  <a:pt x="1941" y="146"/>
                </a:lnTo>
                <a:lnTo>
                  <a:pt x="1972" y="157"/>
                </a:lnTo>
                <a:lnTo>
                  <a:pt x="1998" y="167"/>
                </a:lnTo>
                <a:lnTo>
                  <a:pt x="2016" y="175"/>
                </a:lnTo>
                <a:lnTo>
                  <a:pt x="2027" y="179"/>
                </a:lnTo>
                <a:lnTo>
                  <a:pt x="2032" y="182"/>
                </a:lnTo>
                <a:lnTo>
                  <a:pt x="2030" y="186"/>
                </a:lnTo>
                <a:lnTo>
                  <a:pt x="2029" y="200"/>
                </a:lnTo>
                <a:lnTo>
                  <a:pt x="2026" y="220"/>
                </a:lnTo>
                <a:lnTo>
                  <a:pt x="2021" y="249"/>
                </a:lnTo>
                <a:lnTo>
                  <a:pt x="2017" y="286"/>
                </a:lnTo>
                <a:lnTo>
                  <a:pt x="2008" y="327"/>
                </a:lnTo>
                <a:lnTo>
                  <a:pt x="2000" y="375"/>
                </a:lnTo>
                <a:lnTo>
                  <a:pt x="1988" y="427"/>
                </a:lnTo>
                <a:lnTo>
                  <a:pt x="1975" y="483"/>
                </a:lnTo>
                <a:lnTo>
                  <a:pt x="1957" y="542"/>
                </a:lnTo>
                <a:lnTo>
                  <a:pt x="1940" y="607"/>
                </a:lnTo>
                <a:lnTo>
                  <a:pt x="1918" y="672"/>
                </a:lnTo>
                <a:lnTo>
                  <a:pt x="1893" y="738"/>
                </a:lnTo>
                <a:lnTo>
                  <a:pt x="1865" y="807"/>
                </a:lnTo>
                <a:lnTo>
                  <a:pt x="1835" y="875"/>
                </a:lnTo>
                <a:lnTo>
                  <a:pt x="1801" y="944"/>
                </a:lnTo>
                <a:lnTo>
                  <a:pt x="1763" y="1011"/>
                </a:lnTo>
                <a:lnTo>
                  <a:pt x="1721" y="1076"/>
                </a:lnTo>
                <a:lnTo>
                  <a:pt x="1676" y="1141"/>
                </a:lnTo>
                <a:lnTo>
                  <a:pt x="1626" y="1202"/>
                </a:lnTo>
                <a:lnTo>
                  <a:pt x="1572" y="1259"/>
                </a:lnTo>
                <a:lnTo>
                  <a:pt x="1514" y="1313"/>
                </a:lnTo>
                <a:lnTo>
                  <a:pt x="1451" y="1361"/>
                </a:lnTo>
                <a:lnTo>
                  <a:pt x="1383" y="1405"/>
                </a:lnTo>
                <a:lnTo>
                  <a:pt x="1314" y="1440"/>
                </a:lnTo>
                <a:lnTo>
                  <a:pt x="1244" y="1469"/>
                </a:lnTo>
                <a:lnTo>
                  <a:pt x="1173" y="1494"/>
                </a:lnTo>
                <a:lnTo>
                  <a:pt x="1098" y="1511"/>
                </a:lnTo>
                <a:lnTo>
                  <a:pt x="1024" y="1524"/>
                </a:lnTo>
                <a:lnTo>
                  <a:pt x="949" y="1532"/>
                </a:lnTo>
                <a:lnTo>
                  <a:pt x="875" y="1536"/>
                </a:lnTo>
                <a:lnTo>
                  <a:pt x="801" y="1536"/>
                </a:lnTo>
                <a:lnTo>
                  <a:pt x="726" y="1533"/>
                </a:lnTo>
                <a:lnTo>
                  <a:pt x="653" y="1527"/>
                </a:lnTo>
                <a:lnTo>
                  <a:pt x="583" y="1519"/>
                </a:lnTo>
                <a:lnTo>
                  <a:pt x="515" y="1507"/>
                </a:lnTo>
                <a:lnTo>
                  <a:pt x="449" y="1495"/>
                </a:lnTo>
                <a:lnTo>
                  <a:pt x="385" y="1481"/>
                </a:lnTo>
                <a:lnTo>
                  <a:pt x="325" y="1466"/>
                </a:lnTo>
                <a:lnTo>
                  <a:pt x="270" y="1450"/>
                </a:lnTo>
                <a:lnTo>
                  <a:pt x="217" y="1434"/>
                </a:lnTo>
                <a:lnTo>
                  <a:pt x="169" y="1419"/>
                </a:lnTo>
                <a:lnTo>
                  <a:pt x="127" y="1405"/>
                </a:lnTo>
                <a:lnTo>
                  <a:pt x="90" y="1390"/>
                </a:lnTo>
                <a:lnTo>
                  <a:pt x="58" y="1379"/>
                </a:lnTo>
                <a:lnTo>
                  <a:pt x="33" y="1368"/>
                </a:lnTo>
                <a:lnTo>
                  <a:pt x="16" y="1361"/>
                </a:lnTo>
                <a:lnTo>
                  <a:pt x="4" y="1357"/>
                </a:lnTo>
                <a:lnTo>
                  <a:pt x="0" y="1355"/>
                </a:lnTo>
                <a:lnTo>
                  <a:pt x="0" y="1349"/>
                </a:lnTo>
                <a:lnTo>
                  <a:pt x="3" y="1336"/>
                </a:lnTo>
                <a:lnTo>
                  <a:pt x="4" y="1316"/>
                </a:lnTo>
                <a:lnTo>
                  <a:pt x="9" y="1287"/>
                </a:lnTo>
                <a:lnTo>
                  <a:pt x="14" y="1250"/>
                </a:lnTo>
                <a:lnTo>
                  <a:pt x="22" y="1209"/>
                </a:lnTo>
                <a:lnTo>
                  <a:pt x="32" y="1161"/>
                </a:lnTo>
                <a:lnTo>
                  <a:pt x="44" y="1109"/>
                </a:lnTo>
                <a:lnTo>
                  <a:pt x="57" y="1053"/>
                </a:lnTo>
                <a:lnTo>
                  <a:pt x="73" y="993"/>
                </a:lnTo>
                <a:lnTo>
                  <a:pt x="92" y="929"/>
                </a:lnTo>
                <a:lnTo>
                  <a:pt x="114" y="865"/>
                </a:lnTo>
                <a:lnTo>
                  <a:pt x="138" y="798"/>
                </a:lnTo>
                <a:lnTo>
                  <a:pt x="166" y="729"/>
                </a:lnTo>
                <a:lnTo>
                  <a:pt x="197" y="661"/>
                </a:lnTo>
                <a:lnTo>
                  <a:pt x="230" y="592"/>
                </a:lnTo>
                <a:lnTo>
                  <a:pt x="268" y="525"/>
                </a:lnTo>
                <a:lnTo>
                  <a:pt x="311" y="459"/>
                </a:lnTo>
                <a:lnTo>
                  <a:pt x="356" y="395"/>
                </a:lnTo>
                <a:lnTo>
                  <a:pt x="405" y="334"/>
                </a:lnTo>
                <a:lnTo>
                  <a:pt x="459" y="277"/>
                </a:lnTo>
                <a:lnTo>
                  <a:pt x="518" y="223"/>
                </a:lnTo>
                <a:lnTo>
                  <a:pt x="580" y="175"/>
                </a:lnTo>
                <a:lnTo>
                  <a:pt x="647" y="131"/>
                </a:lnTo>
              </a:path>
            </a:pathLst>
          </a:cu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100000">
                <a:srgbClr val="FFCC00"/>
              </a:gs>
            </a:gsLst>
            <a:lin ang="189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76650" y="3109913"/>
            <a:ext cx="1227138" cy="1219200"/>
            <a:chOff x="2016" y="1920"/>
            <a:chExt cx="1680" cy="1680"/>
          </a:xfrm>
        </p:grpSpPr>
        <p:sp>
          <p:nvSpPr>
            <p:cNvPr id="12305" name="Oval 1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3E0C00"/>
                </a:gs>
              </a:gsLst>
              <a:lin ang="54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Freeform 1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014 w 1321"/>
                <a:gd name="T1" fmla="*/ 89 h 712"/>
                <a:gd name="T2" fmla="*/ 1027 w 1321"/>
                <a:gd name="T3" fmla="*/ 98 h 712"/>
                <a:gd name="T4" fmla="*/ 1030 w 1321"/>
                <a:gd name="T5" fmla="*/ 106 h 712"/>
                <a:gd name="T6" fmla="*/ 1025 w 1321"/>
                <a:gd name="T7" fmla="*/ 114 h 712"/>
                <a:gd name="T8" fmla="*/ 1012 w 1321"/>
                <a:gd name="T9" fmla="*/ 120 h 712"/>
                <a:gd name="T10" fmla="*/ 992 w 1321"/>
                <a:gd name="T11" fmla="*/ 128 h 712"/>
                <a:gd name="T12" fmla="*/ 966 w 1321"/>
                <a:gd name="T13" fmla="*/ 134 h 712"/>
                <a:gd name="T14" fmla="*/ 933 w 1321"/>
                <a:gd name="T15" fmla="*/ 139 h 712"/>
                <a:gd name="T16" fmla="*/ 895 w 1321"/>
                <a:gd name="T17" fmla="*/ 144 h 712"/>
                <a:gd name="T18" fmla="*/ 852 w 1321"/>
                <a:gd name="T19" fmla="*/ 148 h 712"/>
                <a:gd name="T20" fmla="*/ 804 w 1321"/>
                <a:gd name="T21" fmla="*/ 151 h 712"/>
                <a:gd name="T22" fmla="*/ 754 w 1321"/>
                <a:gd name="T23" fmla="*/ 152 h 712"/>
                <a:gd name="T24" fmla="*/ 699 w 1321"/>
                <a:gd name="T25" fmla="*/ 156 h 712"/>
                <a:gd name="T26" fmla="*/ 643 w 1321"/>
                <a:gd name="T27" fmla="*/ 157 h 712"/>
                <a:gd name="T28" fmla="*/ 621 w 1321"/>
                <a:gd name="T29" fmla="*/ 158 h 712"/>
                <a:gd name="T30" fmla="*/ 372 w 1321"/>
                <a:gd name="T31" fmla="*/ 158 h 712"/>
                <a:gd name="T32" fmla="*/ 368 w 1321"/>
                <a:gd name="T33" fmla="*/ 158 h 712"/>
                <a:gd name="T34" fmla="*/ 319 w 1321"/>
                <a:gd name="T35" fmla="*/ 157 h 712"/>
                <a:gd name="T36" fmla="*/ 272 w 1321"/>
                <a:gd name="T37" fmla="*/ 156 h 712"/>
                <a:gd name="T38" fmla="*/ 227 w 1321"/>
                <a:gd name="T39" fmla="*/ 154 h 712"/>
                <a:gd name="T40" fmla="*/ 183 w 1321"/>
                <a:gd name="T41" fmla="*/ 151 h 712"/>
                <a:gd name="T42" fmla="*/ 146 w 1321"/>
                <a:gd name="T43" fmla="*/ 150 h 712"/>
                <a:gd name="T44" fmla="*/ 112 w 1321"/>
                <a:gd name="T45" fmla="*/ 146 h 712"/>
                <a:gd name="T46" fmla="*/ 77 w 1321"/>
                <a:gd name="T47" fmla="*/ 143 h 712"/>
                <a:gd name="T48" fmla="*/ 54 w 1321"/>
                <a:gd name="T49" fmla="*/ 140 h 712"/>
                <a:gd name="T50" fmla="*/ 26 w 1321"/>
                <a:gd name="T51" fmla="*/ 134 h 712"/>
                <a:gd name="T52" fmla="*/ 18 w 1321"/>
                <a:gd name="T53" fmla="*/ 129 h 712"/>
                <a:gd name="T54" fmla="*/ 6 w 1321"/>
                <a:gd name="T55" fmla="*/ 123 h 712"/>
                <a:gd name="T56" fmla="*/ 0 w 1321"/>
                <a:gd name="T57" fmla="*/ 116 h 712"/>
                <a:gd name="T58" fmla="*/ 0 w 1321"/>
                <a:gd name="T59" fmla="*/ 115 h 712"/>
                <a:gd name="T60" fmla="*/ 4 w 1321"/>
                <a:gd name="T61" fmla="*/ 106 h 712"/>
                <a:gd name="T62" fmla="*/ 16 w 1321"/>
                <a:gd name="T63" fmla="*/ 99 h 712"/>
                <a:gd name="T64" fmla="*/ 38 w 1321"/>
                <a:gd name="T65" fmla="*/ 82 h 712"/>
                <a:gd name="T66" fmla="*/ 73 w 1321"/>
                <a:gd name="T67" fmla="*/ 66 h 712"/>
                <a:gd name="T68" fmla="*/ 116 w 1321"/>
                <a:gd name="T69" fmla="*/ 53 h 712"/>
                <a:gd name="T70" fmla="*/ 160 w 1321"/>
                <a:gd name="T71" fmla="*/ 38 h 712"/>
                <a:gd name="T72" fmla="*/ 211 w 1321"/>
                <a:gd name="T73" fmla="*/ 27 h 712"/>
                <a:gd name="T74" fmla="*/ 267 w 1321"/>
                <a:gd name="T75" fmla="*/ 18 h 712"/>
                <a:gd name="T76" fmla="*/ 324 w 1321"/>
                <a:gd name="T77" fmla="*/ 10 h 712"/>
                <a:gd name="T78" fmla="*/ 388 w 1321"/>
                <a:gd name="T79" fmla="*/ 4 h 712"/>
                <a:gd name="T80" fmla="*/ 453 w 1321"/>
                <a:gd name="T81" fmla="*/ 4 h 712"/>
                <a:gd name="T82" fmla="*/ 521 w 1321"/>
                <a:gd name="T83" fmla="*/ 0 h 712"/>
                <a:gd name="T84" fmla="*/ 521 w 1321"/>
                <a:gd name="T85" fmla="*/ 0 h 712"/>
                <a:gd name="T86" fmla="*/ 592 w 1321"/>
                <a:gd name="T87" fmla="*/ 4 h 712"/>
                <a:gd name="T88" fmla="*/ 661 w 1321"/>
                <a:gd name="T89" fmla="*/ 4 h 712"/>
                <a:gd name="T90" fmla="*/ 727 w 1321"/>
                <a:gd name="T91" fmla="*/ 11 h 712"/>
                <a:gd name="T92" fmla="*/ 789 w 1321"/>
                <a:gd name="T93" fmla="*/ 20 h 712"/>
                <a:gd name="T94" fmla="*/ 844 w 1321"/>
                <a:gd name="T95" fmla="*/ 30 h 712"/>
                <a:gd name="T96" fmla="*/ 896 w 1321"/>
                <a:gd name="T97" fmla="*/ 43 h 712"/>
                <a:gd name="T98" fmla="*/ 942 w 1321"/>
                <a:gd name="T99" fmla="*/ 56 h 712"/>
                <a:gd name="T100" fmla="*/ 982 w 1321"/>
                <a:gd name="T101" fmla="*/ 72 h 712"/>
                <a:gd name="T102" fmla="*/ 1014 w 1321"/>
                <a:gd name="T103" fmla="*/ 89 h 712"/>
                <a:gd name="T104" fmla="*/ 1014 w 1321"/>
                <a:gd name="T105" fmla="*/ 8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33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2125" name="Text Box 13"/>
          <p:cNvSpPr txBox="1">
            <a:spLocks noChangeArrowheads="1"/>
          </p:cNvSpPr>
          <p:nvPr/>
        </p:nvSpPr>
        <p:spPr bwMode="gray">
          <a:xfrm>
            <a:off x="2403475" y="2492375"/>
            <a:ext cx="1223963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0000"/>
                </a:solidFill>
              </a:rPr>
              <a:t>8 клас </a:t>
            </a:r>
          </a:p>
          <a:p>
            <a:r>
              <a:rPr lang="uk-UA" sz="2400" b="1">
                <a:solidFill>
                  <a:srgbClr val="000000"/>
                </a:solidFill>
              </a:rPr>
              <a:t>3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2126" name="Text Box 14"/>
          <p:cNvSpPr txBox="1">
            <a:spLocks noChangeArrowheads="1"/>
          </p:cNvSpPr>
          <p:nvPr/>
        </p:nvSpPr>
        <p:spPr bwMode="gray">
          <a:xfrm>
            <a:off x="3700463" y="1700213"/>
            <a:ext cx="1411287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0000"/>
                </a:solidFill>
              </a:rPr>
              <a:t>5-6 клас</a:t>
            </a:r>
          </a:p>
          <a:p>
            <a:r>
              <a:rPr lang="uk-UA" sz="2400" b="1">
                <a:solidFill>
                  <a:srgbClr val="000000"/>
                </a:solidFill>
              </a:rPr>
              <a:t>1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2127" name="Text Box 15"/>
          <p:cNvSpPr txBox="1">
            <a:spLocks noChangeArrowheads="1"/>
          </p:cNvSpPr>
          <p:nvPr/>
        </p:nvSpPr>
        <p:spPr bwMode="gray">
          <a:xfrm>
            <a:off x="5078413" y="2636838"/>
            <a:ext cx="1290637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uk-UA" sz="2400" b="1">
                <a:solidFill>
                  <a:srgbClr val="000000"/>
                </a:solidFill>
              </a:rPr>
              <a:t>11 клас</a:t>
            </a:r>
          </a:p>
          <a:p>
            <a:pPr marL="342900" indent="-342900"/>
            <a:r>
              <a:rPr lang="uk-UA" sz="2400" b="1">
                <a:solidFill>
                  <a:srgbClr val="000000"/>
                </a:solidFill>
              </a:rPr>
              <a:t>5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2128" name="Text Box 16"/>
          <p:cNvSpPr txBox="1">
            <a:spLocks noChangeArrowheads="1"/>
          </p:cNvSpPr>
          <p:nvPr/>
        </p:nvSpPr>
        <p:spPr bwMode="gray">
          <a:xfrm>
            <a:off x="2333625" y="4149725"/>
            <a:ext cx="11366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0000"/>
                </a:solidFill>
              </a:rPr>
              <a:t>9 клас</a:t>
            </a:r>
          </a:p>
          <a:p>
            <a:r>
              <a:rPr lang="uk-UA" sz="2400" b="1">
                <a:solidFill>
                  <a:srgbClr val="000000"/>
                </a:solidFill>
              </a:rPr>
              <a:t>2</a:t>
            </a:r>
          </a:p>
          <a:p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2129" name="Text Box 17"/>
          <p:cNvSpPr txBox="1">
            <a:spLocks noChangeArrowheads="1"/>
          </p:cNvSpPr>
          <p:nvPr/>
        </p:nvSpPr>
        <p:spPr bwMode="gray">
          <a:xfrm>
            <a:off x="4995863" y="4292600"/>
            <a:ext cx="130968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0000"/>
                </a:solidFill>
              </a:rPr>
              <a:t>10 клас</a:t>
            </a:r>
          </a:p>
          <a:p>
            <a:r>
              <a:rPr lang="uk-UA" sz="2400" b="1">
                <a:solidFill>
                  <a:srgbClr val="000000"/>
                </a:solidFill>
              </a:rPr>
              <a:t>1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2130" name="Text Box 18"/>
          <p:cNvSpPr txBox="1">
            <a:spLocks noChangeArrowheads="1"/>
          </p:cNvSpPr>
          <p:nvPr/>
        </p:nvSpPr>
        <p:spPr bwMode="gray">
          <a:xfrm>
            <a:off x="3702050" y="4941888"/>
            <a:ext cx="11366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0000"/>
                </a:solidFill>
              </a:rPr>
              <a:t>7 клас</a:t>
            </a:r>
          </a:p>
          <a:p>
            <a:r>
              <a:rPr lang="uk-UA" sz="2400" b="1">
                <a:solidFill>
                  <a:srgbClr val="000000"/>
                </a:solidFill>
              </a:rPr>
              <a:t>4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602131" name="Text Box 19"/>
          <p:cNvSpPr txBox="1">
            <a:spLocks noChangeArrowheads="1"/>
          </p:cNvSpPr>
          <p:nvPr/>
        </p:nvSpPr>
        <p:spPr bwMode="auto">
          <a:xfrm>
            <a:off x="3851275" y="3284538"/>
            <a:ext cx="93662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/>
              <a:t>16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0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2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0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60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0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0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60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2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2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0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14" grpId="0"/>
      <p:bldP spid="602125" grpId="0"/>
      <p:bldP spid="602126" grpId="0"/>
      <p:bldP spid="602127" grpId="0"/>
      <p:bldP spid="602128" grpId="0"/>
      <p:bldP spid="602129" grpId="0"/>
      <p:bldP spid="6021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AutoShape 2"/>
          <p:cNvSpPr>
            <a:spLocks noChangeArrowheads="1"/>
          </p:cNvSpPr>
          <p:nvPr/>
        </p:nvSpPr>
        <p:spPr bwMode="gray">
          <a:xfrm rot="10800000">
            <a:off x="1835150" y="404813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rgbClr val="0C521E">
                  <a:alpha val="0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476375" y="260350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Боценюк</a:t>
            </a: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Любомир</a:t>
            </a:r>
          </a:p>
          <a:p>
            <a:pPr>
              <a:defRPr/>
            </a:pP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11-б клас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04170" name="Text Box 10"/>
          <p:cNvSpPr txBox="1">
            <a:spLocks noChangeArrowheads="1"/>
          </p:cNvSpPr>
          <p:nvPr/>
        </p:nvSpPr>
        <p:spPr bwMode="auto">
          <a:xfrm>
            <a:off x="3160713" y="2781300"/>
            <a:ext cx="16002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C00000"/>
                </a:solidFill>
                <a:latin typeface="Verdana" pitchFamily="34" charset="0"/>
              </a:rPr>
              <a:t>Фізика</a:t>
            </a:r>
          </a:p>
          <a:p>
            <a:pPr>
              <a:defRPr/>
            </a:pPr>
            <a:endParaRPr lang="uk-UA" sz="2800" b="1" dirty="0">
              <a:solidFill>
                <a:schemeClr val="bg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21" name="Picture 12" descr="nu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60350"/>
            <a:ext cx="66833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03575" y="4437063"/>
            <a:ext cx="1544638" cy="1690687"/>
            <a:chOff x="555" y="2823"/>
            <a:chExt cx="973" cy="1065"/>
          </a:xfrm>
        </p:grpSpPr>
        <p:pic>
          <p:nvPicPr>
            <p:cNvPr id="13329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0" name="Oval 20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Oval 21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2" name="Oval 22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33" name="Picture 23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27" descr="nu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508500"/>
            <a:ext cx="855662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Прямоугольник 21"/>
          <p:cNvSpPr>
            <a:spLocks noChangeArrowheads="1"/>
          </p:cNvSpPr>
          <p:nvPr/>
        </p:nvSpPr>
        <p:spPr bwMode="auto">
          <a:xfrm>
            <a:off x="4932363" y="4581525"/>
            <a:ext cx="28082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6600"/>
                </a:solidFill>
                <a:latin typeface="Verdana" pitchFamily="34" charset="0"/>
              </a:rPr>
              <a:t>Математика</a:t>
            </a:r>
          </a:p>
        </p:txBody>
      </p:sp>
      <p:sp>
        <p:nvSpPr>
          <p:cNvPr id="13321" name="Прямоугольник 22"/>
          <p:cNvSpPr>
            <a:spLocks noChangeArrowheads="1"/>
          </p:cNvSpPr>
          <p:nvPr/>
        </p:nvSpPr>
        <p:spPr bwMode="auto">
          <a:xfrm>
            <a:off x="3203575" y="3284538"/>
            <a:ext cx="124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C00000"/>
                </a:solidFill>
                <a:latin typeface="Verdana" pitchFamily="34" charset="0"/>
              </a:rPr>
              <a:t>Хімія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84213" y="2852738"/>
            <a:ext cx="1368425" cy="1368425"/>
            <a:chOff x="555" y="2823"/>
            <a:chExt cx="973" cy="1065"/>
          </a:xfrm>
        </p:grpSpPr>
        <p:pic>
          <p:nvPicPr>
            <p:cNvPr id="13324" name="Picture 5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Oval 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Oval 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28" name="Picture 9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25" descr="num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492375"/>
            <a:ext cx="66833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0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animBg="1"/>
      <p:bldP spid="6041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4776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AutoShape 2"/>
          <p:cNvSpPr>
            <a:spLocks noChangeArrowheads="1"/>
          </p:cNvSpPr>
          <p:nvPr/>
        </p:nvSpPr>
        <p:spPr bwMode="gray">
          <a:xfrm rot="10800000">
            <a:off x="1835150" y="404813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rgbClr val="0C521E">
                  <a:alpha val="0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3139" name="AutoShape 3"/>
          <p:cNvSpPr>
            <a:spLocks noChangeArrowheads="1"/>
          </p:cNvSpPr>
          <p:nvPr/>
        </p:nvSpPr>
        <p:spPr bwMode="gray">
          <a:xfrm>
            <a:off x="1476375" y="260350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Тертичний</a:t>
            </a: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Дмитро</a:t>
            </a:r>
          </a:p>
          <a:p>
            <a:pPr>
              <a:defRPr/>
            </a:pP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11-б клас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50" y="3357563"/>
            <a:ext cx="1368425" cy="1368425"/>
            <a:chOff x="555" y="2823"/>
            <a:chExt cx="973" cy="1065"/>
          </a:xfrm>
        </p:grpSpPr>
        <p:pic>
          <p:nvPicPr>
            <p:cNvPr id="14352" name="Picture 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3" name="Oval 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Oval 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5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56" name="Picture 9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3146" name="Text Box 10"/>
          <p:cNvSpPr txBox="1">
            <a:spLocks noChangeArrowheads="1"/>
          </p:cNvSpPr>
          <p:nvPr/>
        </p:nvSpPr>
        <p:spPr bwMode="auto">
          <a:xfrm>
            <a:off x="2051050" y="3429000"/>
            <a:ext cx="30210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>
                <a:solidFill>
                  <a:srgbClr val="FF0000"/>
                </a:solidFill>
                <a:latin typeface="Verdana" pitchFamily="34" charset="0"/>
              </a:rPr>
              <a:t>Математика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71775" y="5013325"/>
            <a:ext cx="1544638" cy="1690688"/>
            <a:chOff x="555" y="2823"/>
            <a:chExt cx="973" cy="1065"/>
          </a:xfrm>
        </p:grpSpPr>
        <p:pic>
          <p:nvPicPr>
            <p:cNvPr id="14347" name="Picture 12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8" name="Oval 1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9" name="Oval 1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solidFill>
              <a:srgbClr val="0000FF">
                <a:alpha val="8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0" name="Oval 15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4AB9"/>
                </a:gs>
                <a:gs pos="100000">
                  <a:srgbClr val="0066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51" name="Picture 16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3161" name="Picture 25" descr="nu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997200"/>
            <a:ext cx="6683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62" name="Picture 26" descr="nu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5157788"/>
            <a:ext cx="7937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nu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260350"/>
            <a:ext cx="6477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Прямоугольник 22"/>
          <p:cNvSpPr>
            <a:spLocks noChangeArrowheads="1"/>
          </p:cNvSpPr>
          <p:nvPr/>
        </p:nvSpPr>
        <p:spPr bwMode="auto">
          <a:xfrm>
            <a:off x="4859338" y="5373688"/>
            <a:ext cx="1804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uk-UA" sz="3200" b="1">
                <a:solidFill>
                  <a:srgbClr val="002060"/>
                </a:solidFill>
                <a:latin typeface="Verdana" pitchFamily="34" charset="0"/>
              </a:rPr>
              <a:t>Фізика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0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03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 animBg="1"/>
      <p:bldP spid="6031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AutoShape 2"/>
          <p:cNvSpPr>
            <a:spLocks noChangeArrowheads="1"/>
          </p:cNvSpPr>
          <p:nvPr/>
        </p:nvSpPr>
        <p:spPr bwMode="gray">
          <a:xfrm rot="10800000">
            <a:off x="1835150" y="404813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rgbClr val="0C521E">
                  <a:alpha val="0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476375" y="260350"/>
            <a:ext cx="64801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Кузнєцова Анастасія</a:t>
            </a:r>
          </a:p>
          <a:p>
            <a:pPr>
              <a:defRPr/>
            </a:pP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11-а клас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2060575"/>
            <a:ext cx="1366837" cy="1439863"/>
            <a:chOff x="555" y="2823"/>
            <a:chExt cx="973" cy="1065"/>
          </a:xfrm>
        </p:grpSpPr>
        <p:pic>
          <p:nvPicPr>
            <p:cNvPr id="15376" name="Picture 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7" name="Oval 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Oval 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9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80" name="Picture 9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170" name="Text Box 10"/>
          <p:cNvSpPr txBox="1">
            <a:spLocks noChangeArrowheads="1"/>
          </p:cNvSpPr>
          <p:nvPr/>
        </p:nvSpPr>
        <p:spPr bwMode="auto">
          <a:xfrm>
            <a:off x="2195513" y="2708275"/>
            <a:ext cx="33210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FF0000"/>
                </a:solidFill>
                <a:latin typeface="Verdana" pitchFamily="34" charset="0"/>
              </a:rPr>
              <a:t>Правознавство</a:t>
            </a:r>
          </a:p>
        </p:txBody>
      </p:sp>
      <p:pic>
        <p:nvPicPr>
          <p:cNvPr id="604185" name="Picture 25" descr="nu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844675"/>
            <a:ext cx="6683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nu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333375"/>
            <a:ext cx="647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11413" y="4292600"/>
            <a:ext cx="1544637" cy="1690688"/>
            <a:chOff x="555" y="2823"/>
            <a:chExt cx="973" cy="1065"/>
          </a:xfrm>
        </p:grpSpPr>
        <p:pic>
          <p:nvPicPr>
            <p:cNvPr id="15371" name="Picture 19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2" name="Oval 20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3" name="Oval 21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Oval 22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75" name="Picture 23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27" descr="num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437063"/>
            <a:ext cx="85566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Прямоугольник 31"/>
          <p:cNvSpPr>
            <a:spLocks noChangeArrowheads="1"/>
          </p:cNvSpPr>
          <p:nvPr/>
        </p:nvSpPr>
        <p:spPr bwMode="auto">
          <a:xfrm>
            <a:off x="4284663" y="4652963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6600"/>
                </a:solidFill>
                <a:latin typeface="Verdana" pitchFamily="34" charset="0"/>
              </a:rPr>
              <a:t>Історія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0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animBg="1"/>
      <p:bldP spid="6041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AutoShape 2"/>
          <p:cNvSpPr>
            <a:spLocks noChangeArrowheads="1"/>
          </p:cNvSpPr>
          <p:nvPr/>
        </p:nvSpPr>
        <p:spPr bwMode="gray">
          <a:xfrm rot="10800000">
            <a:off x="1835150" y="404813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rgbClr val="0C521E">
                  <a:alpha val="0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476375" y="260350"/>
            <a:ext cx="64801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Брускі</a:t>
            </a: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Олександр</a:t>
            </a:r>
          </a:p>
          <a:p>
            <a:pPr>
              <a:defRPr/>
            </a:pP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11-б клас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2060575"/>
            <a:ext cx="1366837" cy="1439863"/>
            <a:chOff x="555" y="2823"/>
            <a:chExt cx="973" cy="1065"/>
          </a:xfrm>
        </p:grpSpPr>
        <p:pic>
          <p:nvPicPr>
            <p:cNvPr id="16400" name="Picture 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1" name="Oval 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2" name="Oval 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3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404" name="Picture 9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170" name="Text Box 10"/>
          <p:cNvSpPr txBox="1">
            <a:spLocks noChangeArrowheads="1"/>
          </p:cNvSpPr>
          <p:nvPr/>
        </p:nvSpPr>
        <p:spPr bwMode="auto">
          <a:xfrm>
            <a:off x="2195513" y="2708275"/>
            <a:ext cx="50276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FF0000"/>
                </a:solidFill>
                <a:latin typeface="Verdana" pitchFamily="34" charset="0"/>
              </a:rPr>
              <a:t>Іформаційні технології</a:t>
            </a:r>
          </a:p>
        </p:txBody>
      </p:sp>
      <p:pic>
        <p:nvPicPr>
          <p:cNvPr id="604185" name="Picture 25" descr="nu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844675"/>
            <a:ext cx="6683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nu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333375"/>
            <a:ext cx="647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11413" y="4292600"/>
            <a:ext cx="1544637" cy="1690688"/>
            <a:chOff x="555" y="2823"/>
            <a:chExt cx="973" cy="1065"/>
          </a:xfrm>
        </p:grpSpPr>
        <p:pic>
          <p:nvPicPr>
            <p:cNvPr id="16395" name="Picture 19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Oval 20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7" name="Oval 21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8" name="Oval 22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399" name="Picture 23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27" descr="num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437063"/>
            <a:ext cx="85566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Прямоугольник 31"/>
          <p:cNvSpPr>
            <a:spLocks noChangeArrowheads="1"/>
          </p:cNvSpPr>
          <p:nvPr/>
        </p:nvSpPr>
        <p:spPr bwMode="auto">
          <a:xfrm>
            <a:off x="4284663" y="4652963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6600"/>
                </a:solidFill>
                <a:latin typeface="Verdana" pitchFamily="34" charset="0"/>
              </a:rPr>
              <a:t>Екологія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0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animBg="1"/>
      <p:bldP spid="6041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762F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AutoShape 2"/>
          <p:cNvSpPr>
            <a:spLocks noChangeArrowheads="1"/>
          </p:cNvSpPr>
          <p:nvPr/>
        </p:nvSpPr>
        <p:spPr bwMode="gray">
          <a:xfrm rot="10800000">
            <a:off x="1835150" y="404813"/>
            <a:ext cx="5759450" cy="2638425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chemeClr val="accent1"/>
              </a:gs>
              <a:gs pos="100000">
                <a:srgbClr val="0C521E">
                  <a:alpha val="0"/>
                </a:srgbClr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04163" name="AutoShape 3"/>
          <p:cNvSpPr>
            <a:spLocks noChangeArrowheads="1"/>
          </p:cNvSpPr>
          <p:nvPr/>
        </p:nvSpPr>
        <p:spPr bwMode="gray">
          <a:xfrm>
            <a:off x="1476375" y="260350"/>
            <a:ext cx="64801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Шуп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’</a:t>
            </a: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як Богдан</a:t>
            </a:r>
          </a:p>
          <a:p>
            <a:pPr>
              <a:defRPr/>
            </a:pPr>
            <a:r>
              <a:rPr lang="uk-UA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7-б клас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4213" y="2060575"/>
            <a:ext cx="1366837" cy="1439863"/>
            <a:chOff x="555" y="2823"/>
            <a:chExt cx="973" cy="1065"/>
          </a:xfrm>
        </p:grpSpPr>
        <p:pic>
          <p:nvPicPr>
            <p:cNvPr id="17424" name="Picture 5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Oval 6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6" name="Oval 7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7" name="Oval 8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428" name="Picture 9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170" name="Text Box 10"/>
          <p:cNvSpPr txBox="1">
            <a:spLocks noChangeArrowheads="1"/>
          </p:cNvSpPr>
          <p:nvPr/>
        </p:nvSpPr>
        <p:spPr bwMode="auto">
          <a:xfrm>
            <a:off x="2484438" y="2636838"/>
            <a:ext cx="2789237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FF0000"/>
                </a:solidFill>
                <a:latin typeface="Verdana" pitchFamily="34" charset="0"/>
              </a:rPr>
              <a:t>Математика </a:t>
            </a:r>
          </a:p>
        </p:txBody>
      </p:sp>
      <p:pic>
        <p:nvPicPr>
          <p:cNvPr id="604185" name="Picture 25" descr="nu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844675"/>
            <a:ext cx="668337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nu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333375"/>
            <a:ext cx="647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11413" y="4292600"/>
            <a:ext cx="1544637" cy="1690688"/>
            <a:chOff x="555" y="2823"/>
            <a:chExt cx="973" cy="1065"/>
          </a:xfrm>
        </p:grpSpPr>
        <p:pic>
          <p:nvPicPr>
            <p:cNvPr id="17419" name="Picture 19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0" name="Oval 20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1" name="Oval 21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2" name="Oval 22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423" name="Picture 23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27" descr="num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437063"/>
            <a:ext cx="85566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Прямоугольник 31"/>
          <p:cNvSpPr>
            <a:spLocks noChangeArrowheads="1"/>
          </p:cNvSpPr>
          <p:nvPr/>
        </p:nvSpPr>
        <p:spPr bwMode="auto">
          <a:xfrm>
            <a:off x="4284663" y="4652963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6600"/>
                </a:solidFill>
                <a:latin typeface="Verdana" pitchFamily="34" charset="0"/>
              </a:rPr>
              <a:t>Хімія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0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04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animBg="1"/>
      <p:bldP spid="6041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AutoShape 2"/>
          <p:cNvSpPr>
            <a:spLocks noChangeArrowheads="1"/>
          </p:cNvSpPr>
          <p:nvPr/>
        </p:nvSpPr>
        <p:spPr bwMode="gray">
          <a:xfrm>
            <a:off x="250825" y="333375"/>
            <a:ext cx="8642350" cy="6335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3725"/>
                  <a:invGamma/>
                </a:schemeClr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554" name="AutoShape 10"/>
          <p:cNvSpPr>
            <a:spLocks noChangeArrowheads="1"/>
          </p:cNvSpPr>
          <p:nvPr/>
        </p:nvSpPr>
        <p:spPr bwMode="gray">
          <a:xfrm>
            <a:off x="1619250" y="476250"/>
            <a:ext cx="5256213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Кінаш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Микола </a:t>
            </a:r>
          </a:p>
          <a:p>
            <a:pPr>
              <a:defRPr/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10-б клас</a:t>
            </a:r>
            <a:endParaRPr lang="uk-UA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8" name="Picture 26" descr="nu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549275"/>
            <a:ext cx="647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87450" y="2276475"/>
            <a:ext cx="1544638" cy="1690688"/>
            <a:chOff x="555" y="2823"/>
            <a:chExt cx="973" cy="1065"/>
          </a:xfrm>
        </p:grpSpPr>
        <p:pic>
          <p:nvPicPr>
            <p:cNvPr id="18448" name="Picture 12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Oval 13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solidFill>
              <a:srgbClr val="0000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0" name="Oval 14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solidFill>
              <a:srgbClr val="0000FF">
                <a:alpha val="85097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1" name="Oval 15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4AB9"/>
                </a:gs>
                <a:gs pos="100000">
                  <a:srgbClr val="0066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2" name="Picture 16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6" descr="nu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2420938"/>
            <a:ext cx="7937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11413" y="4292600"/>
            <a:ext cx="1544637" cy="1690688"/>
            <a:chOff x="555" y="2823"/>
            <a:chExt cx="973" cy="1065"/>
          </a:xfrm>
        </p:grpSpPr>
        <p:pic>
          <p:nvPicPr>
            <p:cNvPr id="18443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Oval 20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5" name="Oval 21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6" name="Oval 22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7" name="Picture 23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Picture 27" descr="num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437063"/>
            <a:ext cx="855662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Прямоугольник 23"/>
          <p:cNvSpPr>
            <a:spLocks noChangeArrowheads="1"/>
          </p:cNvSpPr>
          <p:nvPr/>
        </p:nvSpPr>
        <p:spPr bwMode="auto">
          <a:xfrm>
            <a:off x="4284663" y="4652963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6600"/>
                </a:solidFill>
                <a:latin typeface="Verdana" pitchFamily="34" charset="0"/>
              </a:rPr>
              <a:t>Астрономія </a:t>
            </a:r>
          </a:p>
        </p:txBody>
      </p:sp>
      <p:sp>
        <p:nvSpPr>
          <p:cNvPr id="18442" name="Прямоугольник 24"/>
          <p:cNvSpPr>
            <a:spLocks noChangeArrowheads="1"/>
          </p:cNvSpPr>
          <p:nvPr/>
        </p:nvSpPr>
        <p:spPr bwMode="auto">
          <a:xfrm>
            <a:off x="2987675" y="2781300"/>
            <a:ext cx="3671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002060"/>
                </a:solidFill>
                <a:latin typeface="Verdana" pitchFamily="34" charset="0"/>
              </a:rPr>
              <a:t>Німецька мова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6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animBg="1"/>
      <p:bldP spid="620554" grpId="0" animBg="1"/>
      <p:bldP spid="62055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5C02"/>
            </a:gs>
            <a:gs pos="50000">
              <a:schemeClr val="accent1"/>
            </a:gs>
            <a:gs pos="100000">
              <a:srgbClr val="755C0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AutoShape 2"/>
          <p:cNvSpPr>
            <a:spLocks noChangeArrowheads="1"/>
          </p:cNvSpPr>
          <p:nvPr/>
        </p:nvSpPr>
        <p:spPr bwMode="gray">
          <a:xfrm>
            <a:off x="250825" y="260350"/>
            <a:ext cx="8642350" cy="6335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19523" name="Picture 3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700213"/>
            <a:ext cx="11715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539" name="AutoShape 19"/>
          <p:cNvSpPr>
            <a:spLocks noChangeArrowheads="1"/>
          </p:cNvSpPr>
          <p:nvPr/>
        </p:nvSpPr>
        <p:spPr bwMode="gray">
          <a:xfrm>
            <a:off x="971550" y="1700213"/>
            <a:ext cx="5113338" cy="20891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Штейнер</a:t>
            </a:r>
            <a:r>
              <a:rPr lang="uk-UA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Єва 7</a:t>
            </a:r>
            <a:r>
              <a:rPr lang="uk-UA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-а клас</a:t>
            </a:r>
          </a:p>
          <a:p>
            <a:pPr>
              <a:defRPr/>
            </a:pPr>
            <a:r>
              <a:rPr lang="uk-UA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Головня Сергій 8-б клас</a:t>
            </a:r>
          </a:p>
          <a:p>
            <a:pPr>
              <a:defRPr/>
            </a:pPr>
            <a:r>
              <a:rPr lang="uk-UA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Кручок</a:t>
            </a:r>
            <a:r>
              <a:rPr lang="uk-UA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Неля 8-б клас</a:t>
            </a:r>
            <a:endParaRPr lang="uk-UA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6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2" grpId="0" animBg="1"/>
      <p:bldP spid="6195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AutoShape 2"/>
          <p:cNvSpPr>
            <a:spLocks noChangeArrowheads="1"/>
          </p:cNvSpPr>
          <p:nvPr/>
        </p:nvSpPr>
        <p:spPr bwMode="gray">
          <a:xfrm>
            <a:off x="250825" y="333375"/>
            <a:ext cx="8642350" cy="6335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66"/>
              </a:gs>
              <a:gs pos="50000">
                <a:srgbClr val="2F762F"/>
              </a:gs>
              <a:gs pos="100000">
                <a:srgbClr val="66FF66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622601" name="AutoShape 9"/>
          <p:cNvSpPr>
            <a:spLocks noChangeArrowheads="1"/>
          </p:cNvSpPr>
          <p:nvPr/>
        </p:nvSpPr>
        <p:spPr bwMode="gray">
          <a:xfrm>
            <a:off x="1116013" y="2276475"/>
            <a:ext cx="5040312" cy="26654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Русин Максим 9-а клас</a:t>
            </a:r>
          </a:p>
          <a:p>
            <a:pPr>
              <a:defRPr/>
            </a:pPr>
            <a:r>
              <a:rPr lang="uk-UA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Галай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Валентина 8-а клас</a:t>
            </a:r>
          </a:p>
          <a:p>
            <a:pPr>
              <a:defRPr/>
            </a:pP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Калі </a:t>
            </a:r>
            <a:r>
              <a:rPr lang="uk-UA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Вівієн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7-а клас</a:t>
            </a:r>
          </a:p>
          <a:p>
            <a:pPr>
              <a:defRPr/>
            </a:pPr>
            <a:r>
              <a:rPr lang="uk-UA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Якимець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Микола 7-а клас </a:t>
            </a:r>
          </a:p>
          <a:p>
            <a:pPr>
              <a:defRPr/>
            </a:pPr>
            <a:r>
              <a:rPr lang="uk-UA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Шпенюк</a:t>
            </a:r>
            <a:r>
              <a:rPr lang="uk-U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Давид 6-а клас</a:t>
            </a:r>
          </a:p>
        </p:txBody>
      </p:sp>
      <p:pic>
        <p:nvPicPr>
          <p:cNvPr id="622602" name="Picture 10" descr="nu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276475"/>
            <a:ext cx="14303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6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 animBg="1"/>
      <p:bldP spid="622601" grpId="0" animBg="1"/>
      <p:bldP spid="6226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Статистичний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</a:t>
            </a:r>
            <a:r>
              <a:rPr lang="ru-RU" sz="4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зв</a:t>
            </a:r>
            <a:r>
              <a:rPr lang="uk-UA" sz="4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іт</a:t>
            </a:r>
            <a:r>
              <a:rPr lang="uk-UA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  І ступінь</a:t>
            </a:r>
            <a:endParaRPr lang="ru-RU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rial Unicode MS" pitchFamily="34" charset="-128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313" y="1052513"/>
          <a:ext cx="8064895" cy="5112570"/>
        </p:xfrm>
        <a:graphic>
          <a:graphicData uri="http://schemas.openxmlformats.org/drawingml/2006/table">
            <a:tbl>
              <a:tblPr/>
              <a:tblGrid>
                <a:gridCol w="1092773"/>
                <a:gridCol w="1092773"/>
                <a:gridCol w="1092773"/>
                <a:gridCol w="1024475"/>
                <a:gridCol w="1206604"/>
                <a:gridCol w="1143998"/>
                <a:gridCol w="1411499"/>
              </a:tblGrid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Клас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Було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Високий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Достатній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Середній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Початковий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078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AutoShape 2"/>
          <p:cNvSpPr>
            <a:spLocks noChangeArrowheads="1"/>
          </p:cNvSpPr>
          <p:nvPr/>
        </p:nvSpPr>
        <p:spPr bwMode="gray">
          <a:xfrm>
            <a:off x="250825" y="333375"/>
            <a:ext cx="8642350" cy="63357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3725"/>
                  <a:invGamma/>
                </a:schemeClr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20554" name="AutoShape 10"/>
          <p:cNvSpPr>
            <a:spLocks noChangeArrowheads="1"/>
          </p:cNvSpPr>
          <p:nvPr/>
        </p:nvSpPr>
        <p:spPr bwMode="gray">
          <a:xfrm>
            <a:off x="827088" y="2781300"/>
            <a:ext cx="5184775" cy="20875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Рожкко</a:t>
            </a:r>
            <a:r>
              <a:rPr lang="uk-UA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</a:t>
            </a:r>
            <a:r>
              <a:rPr lang="uk-UA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Крістіна</a:t>
            </a:r>
            <a:r>
              <a:rPr lang="uk-UA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uk-UA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11-б клас</a:t>
            </a:r>
          </a:p>
          <a:p>
            <a:pPr>
              <a:defRPr/>
            </a:pPr>
            <a:r>
              <a:rPr lang="uk-UA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Пилипів Володимир 9-в клас</a:t>
            </a:r>
            <a:endParaRPr lang="uk-UA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620556" name="Picture 12" descr="nu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0" y="2781300"/>
            <a:ext cx="1098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0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animBg="1"/>
      <p:bldP spid="620554" grpId="0" animBg="1"/>
      <p:bldP spid="62055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18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400" smtClean="0"/>
              <a:t>Учителі </a:t>
            </a:r>
            <a:endParaRPr lang="en-US" sz="2800" smtClean="0"/>
          </a:p>
        </p:txBody>
      </p:sp>
      <p:sp>
        <p:nvSpPr>
          <p:cNvPr id="608260" name="AutoShape 4"/>
          <p:cNvSpPr>
            <a:spLocks noChangeArrowheads="1"/>
          </p:cNvSpPr>
          <p:nvPr/>
        </p:nvSpPr>
        <p:spPr bwMode="gray">
          <a:xfrm>
            <a:off x="2916238" y="1196975"/>
            <a:ext cx="2952750" cy="860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F5139"/>
              </a:gs>
              <a:gs pos="50000">
                <a:srgbClr val="ABB07C"/>
              </a:gs>
              <a:gs pos="100000">
                <a:srgbClr val="4F5139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>
                <a:solidFill>
                  <a:srgbClr val="FFFFFF"/>
                </a:solidFill>
              </a:rPr>
              <a:t>Маргітич  О.М.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608262" name="AutoShape 6"/>
          <p:cNvSpPr>
            <a:spLocks noChangeArrowheads="1"/>
          </p:cNvSpPr>
          <p:nvPr/>
        </p:nvSpPr>
        <p:spPr bwMode="gray">
          <a:xfrm>
            <a:off x="1476375" y="2781300"/>
            <a:ext cx="5688013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08263" name="Picture 7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420938"/>
            <a:ext cx="5159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19250" y="2492375"/>
            <a:ext cx="936625" cy="1014413"/>
            <a:chOff x="912" y="1920"/>
            <a:chExt cx="816" cy="820"/>
          </a:xfrm>
        </p:grpSpPr>
        <p:sp>
          <p:nvSpPr>
            <p:cNvPr id="22546" name="Oval 9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2547" name="Picture 10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8" name="Text Box 11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987675" y="2492375"/>
            <a:ext cx="936625" cy="1014413"/>
            <a:chOff x="912" y="1920"/>
            <a:chExt cx="816" cy="820"/>
          </a:xfrm>
        </p:grpSpPr>
        <p:sp>
          <p:nvSpPr>
            <p:cNvPr id="22543" name="Oval 13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2544" name="Picture 14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5" name="Text Box 15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608281" name="AutoShape 25"/>
          <p:cNvSpPr>
            <a:spLocks noChangeArrowheads="1"/>
          </p:cNvSpPr>
          <p:nvPr/>
        </p:nvSpPr>
        <p:spPr bwMode="gray">
          <a:xfrm>
            <a:off x="1619250" y="5661025"/>
            <a:ext cx="5473700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08283" name="Picture 27" descr="n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5445125"/>
            <a:ext cx="5953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763713" y="5373688"/>
            <a:ext cx="1008062" cy="1014412"/>
            <a:chOff x="4176" y="1296"/>
            <a:chExt cx="768" cy="820"/>
          </a:xfrm>
        </p:grpSpPr>
        <p:sp>
          <p:nvSpPr>
            <p:cNvPr id="22540" name="Oval 45"/>
            <p:cNvSpPr>
              <a:spLocks noChangeArrowheads="1"/>
            </p:cNvSpPr>
            <p:nvPr/>
          </p:nvSpPr>
          <p:spPr bwMode="gray">
            <a:xfrm>
              <a:off x="4176" y="1296"/>
              <a:ext cx="768" cy="820"/>
            </a:xfrm>
            <a:prstGeom prst="ellipse">
              <a:avLst/>
            </a:prstGeom>
            <a:gradFill rotWithShape="1">
              <a:gsLst>
                <a:gs pos="0">
                  <a:srgbClr val="669900"/>
                </a:gs>
                <a:gs pos="100000">
                  <a:srgbClr val="203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635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2541" name="Picture 46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6" y="1296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Text Box 47"/>
            <p:cNvSpPr txBox="1">
              <a:spLocks noChangeArrowheads="1"/>
            </p:cNvSpPr>
            <p:nvPr/>
          </p:nvSpPr>
          <p:spPr bwMode="auto">
            <a:xfrm>
              <a:off x="4266" y="1583"/>
              <a:ext cx="58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27" name="Picture 27" descr="n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125538"/>
            <a:ext cx="5953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0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1000"/>
                                        <p:tgtEl>
                                          <p:spTgt spid="60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8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/>
      <p:bldP spid="608260" grpId="0" animBg="1"/>
      <p:bldP spid="608262" grpId="0" animBg="1"/>
      <p:bldP spid="6082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18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400" smtClean="0"/>
              <a:t>Учителі </a:t>
            </a:r>
            <a:endParaRPr lang="en-US" sz="2800" smtClean="0"/>
          </a:p>
        </p:txBody>
      </p:sp>
      <p:sp>
        <p:nvSpPr>
          <p:cNvPr id="608260" name="AutoShape 4"/>
          <p:cNvSpPr>
            <a:spLocks noChangeArrowheads="1"/>
          </p:cNvSpPr>
          <p:nvPr/>
        </p:nvSpPr>
        <p:spPr bwMode="gray">
          <a:xfrm>
            <a:off x="2916238" y="1196975"/>
            <a:ext cx="2952750" cy="860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F5139"/>
              </a:gs>
              <a:gs pos="50000">
                <a:srgbClr val="ABB07C"/>
              </a:gs>
              <a:gs pos="100000">
                <a:srgbClr val="4F5139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>
                <a:solidFill>
                  <a:srgbClr val="FFFFFF"/>
                </a:solidFill>
              </a:rPr>
              <a:t>Беляєва  Т.В.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608262" name="AutoShape 6"/>
          <p:cNvSpPr>
            <a:spLocks noChangeArrowheads="1"/>
          </p:cNvSpPr>
          <p:nvPr/>
        </p:nvSpPr>
        <p:spPr bwMode="gray">
          <a:xfrm>
            <a:off x="1476375" y="2781300"/>
            <a:ext cx="5688013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08263" name="Picture 7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420938"/>
            <a:ext cx="5159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19250" y="2492375"/>
            <a:ext cx="936625" cy="1014413"/>
            <a:chOff x="912" y="1920"/>
            <a:chExt cx="816" cy="820"/>
          </a:xfrm>
        </p:grpSpPr>
        <p:sp>
          <p:nvSpPr>
            <p:cNvPr id="23572" name="Oval 9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3573" name="Picture 10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Text Box 11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608280" name="AutoShape 24"/>
          <p:cNvSpPr>
            <a:spLocks noChangeArrowheads="1"/>
          </p:cNvSpPr>
          <p:nvPr/>
        </p:nvSpPr>
        <p:spPr bwMode="gray">
          <a:xfrm>
            <a:off x="1476375" y="4292600"/>
            <a:ext cx="568801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CC"/>
              </a:gs>
              <a:gs pos="50000">
                <a:srgbClr val="438ED9"/>
              </a:gs>
              <a:gs pos="100000">
                <a:srgbClr val="0066CC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608281" name="AutoShape 25"/>
          <p:cNvSpPr>
            <a:spLocks noChangeArrowheads="1"/>
          </p:cNvSpPr>
          <p:nvPr/>
        </p:nvSpPr>
        <p:spPr bwMode="gray">
          <a:xfrm>
            <a:off x="1619250" y="5661025"/>
            <a:ext cx="5473700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08282" name="Picture 26" descr="nu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076700"/>
            <a:ext cx="5873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8283" name="Picture 27" descr="num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5445125"/>
            <a:ext cx="59531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63713" y="5373688"/>
            <a:ext cx="1008062" cy="1014412"/>
            <a:chOff x="4176" y="1296"/>
            <a:chExt cx="768" cy="820"/>
          </a:xfrm>
        </p:grpSpPr>
        <p:sp>
          <p:nvSpPr>
            <p:cNvPr id="23569" name="Oval 45"/>
            <p:cNvSpPr>
              <a:spLocks noChangeArrowheads="1"/>
            </p:cNvSpPr>
            <p:nvPr/>
          </p:nvSpPr>
          <p:spPr bwMode="gray">
            <a:xfrm>
              <a:off x="4176" y="1296"/>
              <a:ext cx="768" cy="820"/>
            </a:xfrm>
            <a:prstGeom prst="ellipse">
              <a:avLst/>
            </a:prstGeom>
            <a:gradFill rotWithShape="1">
              <a:gsLst>
                <a:gs pos="0">
                  <a:srgbClr val="669900"/>
                </a:gs>
                <a:gs pos="100000">
                  <a:srgbClr val="203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635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3570" name="Picture 46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6" y="1296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Text Box 47"/>
            <p:cNvSpPr txBox="1">
              <a:spLocks noChangeArrowheads="1"/>
            </p:cNvSpPr>
            <p:nvPr/>
          </p:nvSpPr>
          <p:spPr bwMode="auto">
            <a:xfrm>
              <a:off x="4266" y="1583"/>
              <a:ext cx="58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27" name="Picture 27" descr="num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125538"/>
            <a:ext cx="5953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692275" y="3933825"/>
            <a:ext cx="936625" cy="1014413"/>
            <a:chOff x="912" y="1920"/>
            <a:chExt cx="816" cy="820"/>
          </a:xfrm>
        </p:grpSpPr>
        <p:sp>
          <p:nvSpPr>
            <p:cNvPr id="23566" name="Oval 13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3567" name="Picture 14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8" name="Text Box 15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0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1000"/>
                                        <p:tgtEl>
                                          <p:spTgt spid="60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60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8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/>
      <p:bldP spid="608260" grpId="0" animBg="1"/>
      <p:bldP spid="608262" grpId="0" animBg="1"/>
      <p:bldP spid="608280" grpId="0" animBg="1"/>
      <p:bldP spid="6082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18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400" smtClean="0"/>
              <a:t>Учителі </a:t>
            </a:r>
            <a:endParaRPr lang="en-US" sz="2800" smtClean="0"/>
          </a:p>
        </p:txBody>
      </p:sp>
      <p:sp>
        <p:nvSpPr>
          <p:cNvPr id="608259" name="AutoShape 3"/>
          <p:cNvSpPr>
            <a:spLocks noChangeArrowheads="1"/>
          </p:cNvSpPr>
          <p:nvPr/>
        </p:nvSpPr>
        <p:spPr bwMode="gray">
          <a:xfrm>
            <a:off x="2555875" y="1412875"/>
            <a:ext cx="3311525" cy="788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>
                <a:solidFill>
                  <a:srgbClr val="FFFFFF"/>
                </a:solidFill>
              </a:rPr>
              <a:t>Ердевдій Т.В.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608262" name="AutoShape 6"/>
          <p:cNvSpPr>
            <a:spLocks noChangeArrowheads="1"/>
          </p:cNvSpPr>
          <p:nvPr/>
        </p:nvSpPr>
        <p:spPr bwMode="gray">
          <a:xfrm>
            <a:off x="2051050" y="3068638"/>
            <a:ext cx="4897438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08263" name="Picture 7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781300"/>
            <a:ext cx="5159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00338" y="2781300"/>
            <a:ext cx="936625" cy="1014413"/>
            <a:chOff x="912" y="1920"/>
            <a:chExt cx="816" cy="820"/>
          </a:xfrm>
        </p:grpSpPr>
        <p:sp>
          <p:nvSpPr>
            <p:cNvPr id="24594" name="Oval 9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4595" name="Picture 10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6" name="Text Box 11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608281" name="AutoShape 25"/>
          <p:cNvSpPr>
            <a:spLocks noChangeArrowheads="1"/>
          </p:cNvSpPr>
          <p:nvPr/>
        </p:nvSpPr>
        <p:spPr bwMode="gray">
          <a:xfrm>
            <a:off x="1187450" y="5732463"/>
            <a:ext cx="6192838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08283" name="Picture 27" descr="n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5516563"/>
            <a:ext cx="5953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835150" y="5373688"/>
            <a:ext cx="1008063" cy="1014412"/>
            <a:chOff x="4176" y="1296"/>
            <a:chExt cx="768" cy="820"/>
          </a:xfrm>
        </p:grpSpPr>
        <p:sp>
          <p:nvSpPr>
            <p:cNvPr id="24591" name="Oval 53"/>
            <p:cNvSpPr>
              <a:spLocks noChangeArrowheads="1"/>
            </p:cNvSpPr>
            <p:nvPr/>
          </p:nvSpPr>
          <p:spPr bwMode="gray">
            <a:xfrm>
              <a:off x="4176" y="1296"/>
              <a:ext cx="768" cy="820"/>
            </a:xfrm>
            <a:prstGeom prst="ellipse">
              <a:avLst/>
            </a:prstGeom>
            <a:gradFill rotWithShape="1">
              <a:gsLst>
                <a:gs pos="0">
                  <a:srgbClr val="669900"/>
                </a:gs>
                <a:gs pos="100000">
                  <a:srgbClr val="203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635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4592" name="Picture 54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6" y="1296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3" name="Text Box 55"/>
            <p:cNvSpPr txBox="1">
              <a:spLocks noChangeArrowheads="1"/>
            </p:cNvSpPr>
            <p:nvPr/>
          </p:nvSpPr>
          <p:spPr bwMode="auto">
            <a:xfrm>
              <a:off x="4266" y="1583"/>
              <a:ext cx="58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276600" y="5300663"/>
            <a:ext cx="1008063" cy="1014412"/>
            <a:chOff x="4176" y="1296"/>
            <a:chExt cx="768" cy="820"/>
          </a:xfrm>
        </p:grpSpPr>
        <p:sp>
          <p:nvSpPr>
            <p:cNvPr id="24588" name="Oval 57"/>
            <p:cNvSpPr>
              <a:spLocks noChangeArrowheads="1"/>
            </p:cNvSpPr>
            <p:nvPr/>
          </p:nvSpPr>
          <p:spPr bwMode="gray">
            <a:xfrm>
              <a:off x="4176" y="1296"/>
              <a:ext cx="768" cy="820"/>
            </a:xfrm>
            <a:prstGeom prst="ellipse">
              <a:avLst/>
            </a:prstGeom>
            <a:gradFill rotWithShape="1">
              <a:gsLst>
                <a:gs pos="0">
                  <a:srgbClr val="669900"/>
                </a:gs>
                <a:gs pos="100000">
                  <a:srgbClr val="203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635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4589" name="Picture 58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6" y="1296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0" name="Text Box 59"/>
            <p:cNvSpPr txBox="1">
              <a:spLocks noChangeArrowheads="1"/>
            </p:cNvSpPr>
            <p:nvPr/>
          </p:nvSpPr>
          <p:spPr bwMode="auto">
            <a:xfrm>
              <a:off x="4266" y="1583"/>
              <a:ext cx="58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45" name="Picture 12" descr="num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062038"/>
            <a:ext cx="792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0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60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8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8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/>
      <p:bldP spid="608259" grpId="0" animBg="1"/>
      <p:bldP spid="608262" grpId="0" animBg="1"/>
      <p:bldP spid="6082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18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400" smtClean="0"/>
              <a:t>Учителі </a:t>
            </a:r>
            <a:endParaRPr lang="en-US" sz="2800" smtClean="0"/>
          </a:p>
        </p:txBody>
      </p:sp>
      <p:sp>
        <p:nvSpPr>
          <p:cNvPr id="608259" name="AutoShape 3"/>
          <p:cNvSpPr>
            <a:spLocks noChangeArrowheads="1"/>
          </p:cNvSpPr>
          <p:nvPr/>
        </p:nvSpPr>
        <p:spPr bwMode="gray">
          <a:xfrm>
            <a:off x="2555875" y="1412875"/>
            <a:ext cx="3311525" cy="788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>
                <a:solidFill>
                  <a:srgbClr val="FFFFFF"/>
                </a:solidFill>
              </a:rPr>
              <a:t>Ковач О.В.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608262" name="AutoShape 6"/>
          <p:cNvSpPr>
            <a:spLocks noChangeArrowheads="1"/>
          </p:cNvSpPr>
          <p:nvPr/>
        </p:nvSpPr>
        <p:spPr bwMode="gray">
          <a:xfrm>
            <a:off x="2124075" y="3860800"/>
            <a:ext cx="4897438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08263" name="Picture 7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429000"/>
            <a:ext cx="515938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71775" y="3500438"/>
            <a:ext cx="936625" cy="1014412"/>
            <a:chOff x="912" y="1920"/>
            <a:chExt cx="816" cy="820"/>
          </a:xfrm>
        </p:grpSpPr>
        <p:sp>
          <p:nvSpPr>
            <p:cNvPr id="25612" name="Oval 9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5613" name="Picture 10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4" name="Text Box 11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21" name="Picture 26" descr="nu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412875"/>
            <a:ext cx="5873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995738" y="3573463"/>
            <a:ext cx="936625" cy="1014412"/>
            <a:chOff x="912" y="1920"/>
            <a:chExt cx="816" cy="820"/>
          </a:xfrm>
        </p:grpSpPr>
        <p:sp>
          <p:nvSpPr>
            <p:cNvPr id="25609" name="Oval 9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5610" name="Picture 10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60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/>
      <p:bldP spid="608259" grpId="0" animBg="1"/>
      <p:bldP spid="6082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002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400" smtClean="0"/>
              <a:t>Учителі </a:t>
            </a:r>
            <a:endParaRPr lang="en-US" sz="2800" smtClean="0"/>
          </a:p>
        </p:txBody>
      </p:sp>
      <p:sp>
        <p:nvSpPr>
          <p:cNvPr id="610308" name="AutoShape 4"/>
          <p:cNvSpPr>
            <a:spLocks noChangeArrowheads="1"/>
          </p:cNvSpPr>
          <p:nvPr/>
        </p:nvSpPr>
        <p:spPr bwMode="gray">
          <a:xfrm>
            <a:off x="2843213" y="1341438"/>
            <a:ext cx="2736850" cy="860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F5139"/>
              </a:gs>
              <a:gs pos="50000">
                <a:srgbClr val="ABB07C"/>
              </a:gs>
              <a:gs pos="100000">
                <a:srgbClr val="4F5139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>
                <a:solidFill>
                  <a:srgbClr val="FFFFFF"/>
                </a:solidFill>
              </a:rPr>
              <a:t>Чулей В.І.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610310" name="AutoShape 6"/>
          <p:cNvSpPr>
            <a:spLocks noChangeArrowheads="1"/>
          </p:cNvSpPr>
          <p:nvPr/>
        </p:nvSpPr>
        <p:spPr bwMode="gray">
          <a:xfrm>
            <a:off x="323850" y="4581525"/>
            <a:ext cx="8353425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760000"/>
              </a:gs>
              <a:gs pos="100000">
                <a:srgbClr val="FF0000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10311" name="Picture 7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708275"/>
            <a:ext cx="554038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7088" y="4221163"/>
            <a:ext cx="936625" cy="1014412"/>
            <a:chOff x="912" y="1920"/>
            <a:chExt cx="816" cy="820"/>
          </a:xfrm>
        </p:grpSpPr>
        <p:sp>
          <p:nvSpPr>
            <p:cNvPr id="26641" name="Oval 13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6642" name="Picture 14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3" name="Text Box 15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7" name="AutoShape 3"/>
          <p:cNvSpPr>
            <a:spLocks noChangeArrowheads="1"/>
          </p:cNvSpPr>
          <p:nvPr/>
        </p:nvSpPr>
        <p:spPr bwMode="gray">
          <a:xfrm>
            <a:off x="250825" y="1341438"/>
            <a:ext cx="2376488" cy="860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>
                <a:solidFill>
                  <a:srgbClr val="FFFFFF"/>
                </a:solidFill>
              </a:rPr>
              <a:t>Білий .М.І.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gray">
          <a:xfrm>
            <a:off x="5724525" y="1341438"/>
            <a:ext cx="2952750" cy="860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>
                <a:solidFill>
                  <a:srgbClr val="FFFFFF"/>
                </a:solidFill>
              </a:rPr>
              <a:t>Степова.В.П.</a:t>
            </a:r>
            <a:endParaRPr lang="en-US" sz="2800" b="1">
              <a:solidFill>
                <a:srgbClr val="FFFFFF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067175" y="4292600"/>
            <a:ext cx="936625" cy="1014413"/>
            <a:chOff x="912" y="1920"/>
            <a:chExt cx="816" cy="820"/>
          </a:xfrm>
        </p:grpSpPr>
        <p:sp>
          <p:nvSpPr>
            <p:cNvPr id="26638" name="Oval 13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6639" name="Picture 14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0" name="Text Box 15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235825" y="4292600"/>
            <a:ext cx="936625" cy="1014413"/>
            <a:chOff x="912" y="1920"/>
            <a:chExt cx="816" cy="820"/>
          </a:xfrm>
        </p:grpSpPr>
        <p:sp>
          <p:nvSpPr>
            <p:cNvPr id="26635" name="Oval 13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6636" name="Picture 14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0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0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  <p:bldP spid="610308" grpId="0" animBg="1"/>
      <p:bldP spid="610310" grpId="0" animBg="1"/>
      <p:bldP spid="27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18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400" smtClean="0"/>
              <a:t>Учителі </a:t>
            </a:r>
            <a:endParaRPr lang="en-US" sz="2800" smtClean="0"/>
          </a:p>
        </p:txBody>
      </p:sp>
      <p:sp>
        <p:nvSpPr>
          <p:cNvPr id="608260" name="AutoShape 4"/>
          <p:cNvSpPr>
            <a:spLocks noChangeArrowheads="1"/>
          </p:cNvSpPr>
          <p:nvPr/>
        </p:nvSpPr>
        <p:spPr bwMode="gray">
          <a:xfrm>
            <a:off x="2916238" y="1196975"/>
            <a:ext cx="2952750" cy="860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F5139"/>
              </a:gs>
              <a:gs pos="50000">
                <a:srgbClr val="ABB07C"/>
              </a:gs>
              <a:gs pos="100000">
                <a:srgbClr val="4F5139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>
                <a:solidFill>
                  <a:srgbClr val="FFFFFF"/>
                </a:solidFill>
              </a:rPr>
              <a:t>Лозан  С.Л.</a:t>
            </a:r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608280" name="AutoShape 24"/>
          <p:cNvSpPr>
            <a:spLocks noChangeArrowheads="1"/>
          </p:cNvSpPr>
          <p:nvPr/>
        </p:nvSpPr>
        <p:spPr bwMode="gray">
          <a:xfrm>
            <a:off x="1476375" y="4292600"/>
            <a:ext cx="5688013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CC"/>
              </a:gs>
              <a:gs pos="50000">
                <a:srgbClr val="438ED9"/>
              </a:gs>
              <a:gs pos="100000">
                <a:srgbClr val="0066CC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08282" name="Picture 26" descr="nu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268413"/>
            <a:ext cx="5873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92275" y="3933825"/>
            <a:ext cx="936625" cy="1014413"/>
            <a:chOff x="912" y="1920"/>
            <a:chExt cx="816" cy="820"/>
          </a:xfrm>
        </p:grpSpPr>
        <p:sp>
          <p:nvSpPr>
            <p:cNvPr id="27660" name="Oval 13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7661" name="Picture 14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Text Box 15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132138" y="3933825"/>
            <a:ext cx="936625" cy="1014413"/>
            <a:chOff x="912" y="1920"/>
            <a:chExt cx="816" cy="820"/>
          </a:xfrm>
        </p:grpSpPr>
        <p:sp>
          <p:nvSpPr>
            <p:cNvPr id="27657" name="Oval 13"/>
            <p:cNvSpPr>
              <a:spLocks noChangeArrowheads="1"/>
            </p:cNvSpPr>
            <p:nvPr/>
          </p:nvSpPr>
          <p:spPr bwMode="gray">
            <a:xfrm>
              <a:off x="912" y="1920"/>
              <a:ext cx="816" cy="820"/>
            </a:xfrm>
            <a:prstGeom prst="ellipse">
              <a:avLst/>
            </a:prstGeom>
            <a:gradFill rotWithShape="1">
              <a:gsLst>
                <a:gs pos="0">
                  <a:srgbClr val="E9940B"/>
                </a:gs>
                <a:gs pos="100000">
                  <a:srgbClr val="492E03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pic>
          <p:nvPicPr>
            <p:cNvPr id="27658" name="Picture 14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1920"/>
              <a:ext cx="632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Text Box 15"/>
            <p:cNvSpPr txBox="1">
              <a:spLocks noChangeArrowheads="1"/>
            </p:cNvSpPr>
            <p:nvPr/>
          </p:nvSpPr>
          <p:spPr bwMode="auto">
            <a:xfrm>
              <a:off x="1007" y="2207"/>
              <a:ext cx="626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pic>
        <p:nvPicPr>
          <p:cNvPr id="28" name="Picture 26" descr="nu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005263"/>
            <a:ext cx="5873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60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8" grpId="0"/>
      <p:bldP spid="608260" grpId="0" animBg="1"/>
      <p:bldP spid="60828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755C0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509" name="AutoShape 13"/>
          <p:cNvSpPr>
            <a:spLocks noChangeArrowheads="1"/>
          </p:cNvSpPr>
          <p:nvPr/>
        </p:nvSpPr>
        <p:spPr bwMode="gray">
          <a:xfrm>
            <a:off x="539750" y="620713"/>
            <a:ext cx="6335713" cy="316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66CC"/>
              </a:gs>
              <a:gs pos="50000">
                <a:srgbClr val="438ED9"/>
              </a:gs>
              <a:gs pos="100000">
                <a:srgbClr val="0066CC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618510" name="AutoShape 14"/>
          <p:cNvSpPr>
            <a:spLocks noChangeArrowheads="1"/>
          </p:cNvSpPr>
          <p:nvPr/>
        </p:nvSpPr>
        <p:spPr bwMode="gray">
          <a:xfrm>
            <a:off x="468313" y="4076700"/>
            <a:ext cx="7056437" cy="256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618511" name="Picture 15" descr="nu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84313"/>
            <a:ext cx="5873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12" name="Picture 16" descr="num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5013325"/>
            <a:ext cx="59531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527" name="AutoShape 31"/>
          <p:cNvSpPr>
            <a:spLocks noChangeArrowheads="1"/>
          </p:cNvSpPr>
          <p:nvPr/>
        </p:nvSpPr>
        <p:spPr bwMode="gray">
          <a:xfrm>
            <a:off x="2268538" y="5661025"/>
            <a:ext cx="3168650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200" b="1">
                <a:solidFill>
                  <a:srgbClr val="FFFFFF"/>
                </a:solidFill>
              </a:rPr>
              <a:t>Власюк Є.О.</a:t>
            </a: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618528" name="AutoShape 32"/>
          <p:cNvSpPr>
            <a:spLocks noChangeArrowheads="1"/>
          </p:cNvSpPr>
          <p:nvPr/>
        </p:nvSpPr>
        <p:spPr bwMode="gray">
          <a:xfrm>
            <a:off x="2195513" y="2276475"/>
            <a:ext cx="3024187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200" b="1">
                <a:solidFill>
                  <a:srgbClr val="FFFFFF"/>
                </a:solidFill>
              </a:rPr>
              <a:t>Деменко О.М.</a:t>
            </a: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618529" name="AutoShape 33"/>
          <p:cNvSpPr>
            <a:spLocks noChangeArrowheads="1"/>
          </p:cNvSpPr>
          <p:nvPr/>
        </p:nvSpPr>
        <p:spPr bwMode="gray">
          <a:xfrm>
            <a:off x="2195513" y="836613"/>
            <a:ext cx="2952750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200" b="1">
                <a:solidFill>
                  <a:srgbClr val="FFFFFF"/>
                </a:solidFill>
              </a:rPr>
              <a:t>Добра Т.В.</a:t>
            </a: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618530" name="AutoShape 34"/>
          <p:cNvSpPr>
            <a:spLocks noChangeArrowheads="1"/>
          </p:cNvSpPr>
          <p:nvPr/>
        </p:nvSpPr>
        <p:spPr bwMode="gray">
          <a:xfrm>
            <a:off x="2195513" y="1557338"/>
            <a:ext cx="2952750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200" b="1">
                <a:solidFill>
                  <a:srgbClr val="FFFFFF"/>
                </a:solidFill>
              </a:rPr>
              <a:t>Чепара Г.І.</a:t>
            </a: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18" name="AutoShape 32"/>
          <p:cNvSpPr>
            <a:spLocks noChangeArrowheads="1"/>
          </p:cNvSpPr>
          <p:nvPr/>
        </p:nvSpPr>
        <p:spPr bwMode="gray">
          <a:xfrm>
            <a:off x="2195513" y="4797425"/>
            <a:ext cx="331152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200" b="1">
                <a:solidFill>
                  <a:srgbClr val="FFFFFF"/>
                </a:solidFill>
              </a:rPr>
              <a:t>Білкей М.В.</a:t>
            </a: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gray">
          <a:xfrm>
            <a:off x="2195513" y="2997200"/>
            <a:ext cx="3024187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A453E"/>
              </a:gs>
              <a:gs pos="50000">
                <a:srgbClr val="5A9686"/>
              </a:gs>
              <a:gs pos="100000">
                <a:srgbClr val="2A453E"/>
              </a:gs>
            </a:gsLst>
            <a:lin ang="2700000" scaled="1"/>
          </a:gradFill>
          <a:ln w="1905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3200" b="1">
                <a:solidFill>
                  <a:srgbClr val="FFFFFF"/>
                </a:solidFill>
              </a:rPr>
              <a:t>Боднар Б.Т.</a:t>
            </a:r>
            <a:endParaRPr lang="en-US" sz="3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1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8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8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8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8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8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8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1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8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8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61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09" grpId="0" animBg="1"/>
      <p:bldP spid="618510" grpId="0" animBg="1"/>
      <p:bldP spid="618527" grpId="0" animBg="1"/>
      <p:bldP spid="618528" grpId="0" animBg="1"/>
      <p:bldP spid="618529" grpId="0" animBg="1"/>
      <p:bldP spid="618530" grpId="0" animBg="1"/>
      <p:bldP spid="18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82888" y="1125538"/>
            <a:ext cx="6361112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>
                    <a:lumMod val="50000"/>
                  </a:schemeClr>
                </a:solidFill>
              </a:rPr>
              <a:t>Педагогічна рада</a:t>
            </a:r>
          </a:p>
          <a:p>
            <a:pPr>
              <a:defRPr/>
            </a:pP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Стан </a:t>
            </a:r>
            <a:r>
              <a:rPr lang="uk-UA" sz="2800" b="1" dirty="0">
                <a:solidFill>
                  <a:schemeClr val="bg1">
                    <a:lumMod val="50000"/>
                  </a:schemeClr>
                </a:solidFill>
              </a:rPr>
              <a:t>викладання та рівень</a:t>
            </a:r>
          </a:p>
          <a:p>
            <a:pPr>
              <a:defRPr/>
            </a:pPr>
            <a:r>
              <a:rPr lang="uk-UA" sz="2800" b="1" dirty="0">
                <a:solidFill>
                  <a:schemeClr val="bg1">
                    <a:lumMod val="50000"/>
                  </a:schemeClr>
                </a:solidFill>
              </a:rPr>
              <a:t> навчальних досягнень учнів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uk-UA" sz="2800" b="1" dirty="0">
                <a:solidFill>
                  <a:schemeClr val="bg1">
                    <a:lumMod val="50000"/>
                  </a:schemeClr>
                </a:solidFill>
              </a:rPr>
              <a:t> із математики в 5-11-х класах</a:t>
            </a:r>
          </a:p>
          <a:p>
            <a:pPr>
              <a:defRPr/>
            </a:pPr>
            <a:endParaRPr lang="uk-UA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uk-UA" sz="2800" b="1" dirty="0">
                <a:solidFill>
                  <a:schemeClr val="bg1">
                    <a:lumMod val="50000"/>
                  </a:schemeClr>
                </a:solidFill>
              </a:rPr>
              <a:t>29.12.15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77938" y="400050"/>
            <a:ext cx="6486525" cy="58420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Результати контрольних робіт 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124748"/>
          <a:ext cx="3384377" cy="5316648"/>
        </p:xfrm>
        <a:graphic>
          <a:graphicData uri="http://schemas.openxmlformats.org/drawingml/2006/table">
            <a:tbl>
              <a:tblPr/>
              <a:tblGrid>
                <a:gridCol w="1826794"/>
                <a:gridCol w="876312"/>
                <a:gridCol w="681271"/>
              </a:tblGrid>
              <a:tr h="1049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5-а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2015/2016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ДПА 4 клас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ДПА 5 клас</a:t>
                      </a:r>
                      <a:endParaRPr lang="ru-RU" sz="10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Артеменко Я.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Балог</a:t>
                      </a: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Безик Д.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Данканич В.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Данканич К.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Йовдій М.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Крамак Д.Ф.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Ломага М.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 В.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Меддьєші А.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Орос К.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Попович В.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Саєнко О.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Середенко П.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Тербан Т.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Фіцай В.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Хоменко Н.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Цібла Ф.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ЧерепковськаО.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Якимчук К.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538" marR="59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680679" y="1057641"/>
          <a:ext cx="5229225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079630" y="3836010"/>
          <a:ext cx="4572000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728" name="TextBox 10"/>
          <p:cNvSpPr txBox="1">
            <a:spLocks noChangeArrowheads="1"/>
          </p:cNvSpPr>
          <p:nvPr/>
        </p:nvSpPr>
        <p:spPr bwMode="auto">
          <a:xfrm>
            <a:off x="8105775" y="1697038"/>
            <a:ext cx="871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4 клас</a:t>
            </a:r>
            <a:endParaRPr lang="ru-RU"/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8097838" y="4641850"/>
            <a:ext cx="827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5 клас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54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Навчальні досягнення</a:t>
            </a:r>
            <a:endParaRPr lang="ru-RU" sz="5400" b="1" i="1" dirty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634951" name="Group 71"/>
          <p:cNvGraphicFramePr>
            <a:graphicFrameLocks noGrp="1"/>
          </p:cNvGraphicFramePr>
          <p:nvPr>
            <p:ph sz="half" idx="1"/>
          </p:nvPr>
        </p:nvGraphicFramePr>
        <p:xfrm>
          <a:off x="250825" y="1052513"/>
          <a:ext cx="8569325" cy="1463040"/>
        </p:xfrm>
        <a:graphic>
          <a:graphicData uri="http://schemas.openxmlformats.org/drawingml/2006/table">
            <a:tbl>
              <a:tblPr/>
              <a:tblGrid>
                <a:gridCol w="1849438"/>
                <a:gridCol w="2170112"/>
                <a:gridCol w="2016125"/>
                <a:gridCol w="2533650"/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ступінь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2015-2016 н.р. 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річна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високий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достатній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середній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початковий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89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137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33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251520" y="2564904"/>
          <a:ext cx="86409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2636912"/>
          <a:ext cx="86409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51520" y="2636912"/>
          <a:ext cx="856895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764704"/>
          <a:ext cx="2469904" cy="4437312"/>
        </p:xfrm>
        <a:graphic>
          <a:graphicData uri="http://schemas.openxmlformats.org/drawingml/2006/table">
            <a:tbl>
              <a:tblPr/>
              <a:tblGrid>
                <a:gridCol w="1401718"/>
                <a:gridCol w="521604"/>
                <a:gridCol w="546582"/>
              </a:tblGrid>
              <a:tr h="1023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5-Б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2015/2016</a:t>
                      </a:r>
                      <a:endParaRPr lang="ru-RU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ДПА 4 клас</a:t>
                      </a:r>
                      <a:endParaRPr lang="ru-RU" sz="12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ДПА 5 клас</a:t>
                      </a:r>
                      <a:endParaRPr lang="ru-RU" sz="12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Анча</a:t>
                      </a: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Вароді</a:t>
                      </a: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Заболотний А.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Калитич</a:t>
                      </a: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Коложварі</a:t>
                      </a: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Кузнєцов М.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Ливч О.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Ломага К.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Мельниченко О.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Микулець Ю.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Пелипів Р.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Полінські Н.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Ронто Д.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Фейс Р.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Царик А.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Янчик А.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305908" y="673711"/>
          <a:ext cx="4572000" cy="270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604845" y="3372948"/>
          <a:ext cx="4369778" cy="295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8105775" y="1697038"/>
            <a:ext cx="871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4 клас</a:t>
            </a:r>
            <a:endParaRPr lang="ru-RU"/>
          </a:p>
        </p:txBody>
      </p: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8101013" y="4162425"/>
            <a:ext cx="869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5 клас</a:t>
            </a: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476672"/>
          <a:ext cx="2065169" cy="5703004"/>
        </p:xfrm>
        <a:graphic>
          <a:graphicData uri="http://schemas.openxmlformats.org/drawingml/2006/table">
            <a:tbl>
              <a:tblPr/>
              <a:tblGrid>
                <a:gridCol w="1293646"/>
                <a:gridCol w="376892"/>
                <a:gridCol w="394631"/>
              </a:tblGrid>
              <a:tr h="7957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5-В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2015/2016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ДПА 4 клас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ДПА 5 клас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Вовчок О.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Греба</a:t>
                      </a: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Д'єрій</a:t>
                      </a: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Ернеї</a:t>
                      </a: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Запаринюк</a:t>
                      </a: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Запрягаєв</a:t>
                      </a: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Є.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Каналош В.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Кенис Т.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Ливч А.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Маргітич А.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Маркі Б.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Мирний В.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Онисько Д.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Похил І.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Світлик В.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Сейкель К.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Свободова А.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Сулейманов Д.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Тімофій Д.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Товт Е.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Цильо М.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Шкірта А.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Ягудін Й.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891" marR="55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297115" y="8176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7859713" y="1704975"/>
            <a:ext cx="871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4 клас</a:t>
            </a:r>
            <a:endParaRPr lang="ru-RU"/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7994650" y="4232275"/>
            <a:ext cx="871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5 клас</a:t>
            </a:r>
            <a:endParaRPr lang="ru-RU"/>
          </a:p>
        </p:txBody>
      </p:sp>
      <p:graphicFrame>
        <p:nvGraphicFramePr>
          <p:cNvPr id="9" name="Диаграмма 6"/>
          <p:cNvGraphicFramePr/>
          <p:nvPr/>
        </p:nvGraphicFramePr>
        <p:xfrm>
          <a:off x="3211158" y="373559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48409" y="993532"/>
          <a:ext cx="41411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7675" y="430213"/>
            <a:ext cx="8005763" cy="5238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>
                    <a:lumMod val="50000"/>
                  </a:schemeClr>
                </a:solidFill>
              </a:rPr>
              <a:t>Результати контрольних зрізів у 9-х класах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695092" y="1063869"/>
          <a:ext cx="40708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338753" y="3780693"/>
          <a:ext cx="4572000" cy="270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7956550" y="2781300"/>
            <a:ext cx="1036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9-б клас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319088" y="1233488"/>
            <a:ext cx="110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9-а клас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33802" name="TextBox 12"/>
          <p:cNvSpPr txBox="1">
            <a:spLocks noChangeArrowheads="1"/>
          </p:cNvSpPr>
          <p:nvPr/>
        </p:nvSpPr>
        <p:spPr bwMode="auto">
          <a:xfrm>
            <a:off x="6948488" y="4581525"/>
            <a:ext cx="1128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9-в клас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963" y="430213"/>
            <a:ext cx="8186737" cy="5238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chemeClr val="bg1">
                    <a:lumMod val="50000"/>
                  </a:schemeClr>
                </a:solidFill>
              </a:rPr>
              <a:t>Результати контрольних зрізів у 11-х класах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96950" y="1276350"/>
          <a:ext cx="7321062" cy="4096864"/>
        </p:xfrm>
        <a:graphic>
          <a:graphicData uri="http://schemas.openxmlformats.org/drawingml/2006/table">
            <a:tbl>
              <a:tblPr/>
              <a:tblGrid>
                <a:gridCol w="559777"/>
                <a:gridCol w="4169568"/>
                <a:gridCol w="1369586"/>
                <a:gridCol w="1222131"/>
              </a:tblGrid>
              <a:tr h="34408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Завдання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виконано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виконано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Рівння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що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містить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модуль</a:t>
                      </a:r>
                    </a:p>
                  </a:txBody>
                  <a:tcPr marL="18000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Рівння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вищих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степенів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Система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рівнянь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Ірраціональна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нерівність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Задача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з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відсотками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Задача на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рух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Геометрична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задача(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прямокутний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трикутник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8000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Геометрична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задача(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трапеція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18000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Вектори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Рівняння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що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містить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параметри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80000" marR="8860" marT="8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8860" marR="8860" marT="88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3263" y="558800"/>
            <a:ext cx="5095875" cy="107632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Результати за І семестр </a:t>
            </a:r>
          </a:p>
          <a:p>
            <a:pPr>
              <a:defRPr/>
            </a:pPr>
            <a:r>
              <a:rPr lang="uk-UA" sz="3200" b="1" dirty="0">
                <a:solidFill>
                  <a:schemeClr val="bg1">
                    <a:lumMod val="50000"/>
                  </a:schemeClr>
                </a:solidFill>
              </a:rPr>
              <a:t>з математики 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Group 69"/>
          <p:cNvGraphicFramePr>
            <a:graphicFrameLocks/>
          </p:cNvGraphicFramePr>
          <p:nvPr/>
        </p:nvGraphicFramePr>
        <p:xfrm>
          <a:off x="395288" y="1922463"/>
          <a:ext cx="8352693" cy="1493520"/>
        </p:xfrm>
        <a:graphic>
          <a:graphicData uri="http://schemas.openxmlformats.org/drawingml/2006/table">
            <a:tbl>
              <a:tblPr/>
              <a:tblGrid>
                <a:gridCol w="1802887"/>
                <a:gridCol w="2114108"/>
                <a:gridCol w="1966357"/>
                <a:gridCol w="2469341"/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ІІ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ступінь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2015-2016 н.р.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високий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достатній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середній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початковий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66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145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130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69"/>
          <p:cNvGraphicFramePr>
            <a:graphicFrameLocks/>
          </p:cNvGraphicFramePr>
          <p:nvPr/>
        </p:nvGraphicFramePr>
        <p:xfrm>
          <a:off x="442913" y="3727450"/>
          <a:ext cx="8305801" cy="1493520"/>
        </p:xfrm>
        <a:graphic>
          <a:graphicData uri="http://schemas.openxmlformats.org/drawingml/2006/table">
            <a:tbl>
              <a:tblPr/>
              <a:tblGrid>
                <a:gridCol w="1820863"/>
                <a:gridCol w="2135187"/>
                <a:gridCol w="1985963"/>
                <a:gridCol w="2363788"/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ІІ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ступінь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2015-2016 н.р.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високий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достатній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середній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початковий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23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44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3378697" y="1082675"/>
            <a:ext cx="540494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uk-UA" sz="2800" b="1" dirty="0">
                <a:solidFill>
                  <a:schemeClr val="bg1"/>
                </a:solidFill>
              </a:rPr>
              <a:t>Педагогічна рада</a:t>
            </a:r>
            <a:endParaRPr lang="ru-RU" sz="2800" b="1" dirty="0">
              <a:solidFill>
                <a:schemeClr val="bg1"/>
              </a:solidFill>
            </a:endParaRPr>
          </a:p>
          <a:p>
            <a:pPr algn="r"/>
            <a:endParaRPr lang="ru-RU" sz="2800" b="1" dirty="0">
              <a:solidFill>
                <a:schemeClr val="bg1"/>
              </a:solidFill>
            </a:endParaRPr>
          </a:p>
          <a:p>
            <a:pPr algn="r"/>
            <a:r>
              <a:rPr lang="ru-RU" sz="2800" b="1" dirty="0">
                <a:solidFill>
                  <a:schemeClr val="bg1"/>
                </a:solidFill>
              </a:rPr>
              <a:t>Стан </a:t>
            </a:r>
            <a:r>
              <a:rPr lang="uk-UA" sz="2800" b="1" dirty="0">
                <a:solidFill>
                  <a:schemeClr val="bg1"/>
                </a:solidFill>
              </a:rPr>
              <a:t>викладання та рівень</a:t>
            </a:r>
          </a:p>
          <a:p>
            <a:pPr algn="r"/>
            <a:r>
              <a:rPr lang="uk-UA" sz="2800" b="1" dirty="0">
                <a:solidFill>
                  <a:schemeClr val="bg1"/>
                </a:solidFill>
              </a:rPr>
              <a:t> навчальних досягнень учнів</a:t>
            </a:r>
            <a:endParaRPr lang="ru-RU" sz="2800" dirty="0">
              <a:solidFill>
                <a:schemeClr val="bg1"/>
              </a:solidFill>
            </a:endParaRPr>
          </a:p>
          <a:p>
            <a:pPr algn="r"/>
            <a:r>
              <a:rPr lang="uk-UA" sz="2800" b="1" dirty="0">
                <a:solidFill>
                  <a:schemeClr val="bg1"/>
                </a:solidFill>
              </a:rPr>
              <a:t> із фізики в 7-11-х класах </a:t>
            </a:r>
          </a:p>
          <a:p>
            <a:pPr algn="r"/>
            <a:r>
              <a:rPr lang="uk-UA" sz="2800" b="1" dirty="0">
                <a:solidFill>
                  <a:schemeClr val="bg1"/>
                </a:solidFill>
              </a:rPr>
              <a:t>та інформатики</a:t>
            </a:r>
          </a:p>
          <a:p>
            <a:pPr algn="r"/>
            <a:endParaRPr lang="uk-UA" sz="2800" b="1" dirty="0">
              <a:solidFill>
                <a:schemeClr val="bg1"/>
              </a:solidFill>
            </a:endParaRPr>
          </a:p>
          <a:p>
            <a:pPr algn="r"/>
            <a:r>
              <a:rPr lang="uk-UA" sz="2800" b="1" dirty="0">
                <a:solidFill>
                  <a:schemeClr val="bg1"/>
                </a:solidFill>
              </a:rPr>
              <a:t>28.04.16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1972810" y="558354"/>
            <a:ext cx="50967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Результати за І семестр </a:t>
            </a:r>
          </a:p>
          <a:p>
            <a:r>
              <a:rPr lang="uk-UA" sz="3200" b="1" dirty="0">
                <a:solidFill>
                  <a:srgbClr val="FF0000"/>
                </a:solidFill>
              </a:rPr>
              <a:t>з фізики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69"/>
          <p:cNvGraphicFramePr>
            <a:graphicFrameLocks/>
          </p:cNvGraphicFramePr>
          <p:nvPr/>
        </p:nvGraphicFramePr>
        <p:xfrm>
          <a:off x="449263" y="1566863"/>
          <a:ext cx="8352693" cy="1493520"/>
        </p:xfrm>
        <a:graphic>
          <a:graphicData uri="http://schemas.openxmlformats.org/drawingml/2006/table">
            <a:tbl>
              <a:tblPr/>
              <a:tblGrid>
                <a:gridCol w="1802887"/>
                <a:gridCol w="2114108"/>
                <a:gridCol w="1966357"/>
                <a:gridCol w="2469341"/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ІІ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ступінь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2015-2016 н.р.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високий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достатній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середній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початковий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54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86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65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9"/>
          <p:cNvGraphicFramePr>
            <a:graphicFrameLocks/>
          </p:cNvGraphicFramePr>
          <p:nvPr/>
        </p:nvGraphicFramePr>
        <p:xfrm>
          <a:off x="1622425" y="3105150"/>
          <a:ext cx="5929313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1972810" y="558354"/>
            <a:ext cx="50967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Результати за І семестр </a:t>
            </a:r>
          </a:p>
          <a:p>
            <a:r>
              <a:rPr lang="uk-UA" sz="3200" b="1" dirty="0">
                <a:solidFill>
                  <a:srgbClr val="FF0000"/>
                </a:solidFill>
              </a:rPr>
              <a:t>з фізики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69"/>
          <p:cNvGraphicFramePr>
            <a:graphicFrameLocks/>
          </p:cNvGraphicFramePr>
          <p:nvPr/>
        </p:nvGraphicFramePr>
        <p:xfrm>
          <a:off x="449263" y="1566863"/>
          <a:ext cx="8352693" cy="1493520"/>
        </p:xfrm>
        <a:graphic>
          <a:graphicData uri="http://schemas.openxmlformats.org/drawingml/2006/table">
            <a:tbl>
              <a:tblPr/>
              <a:tblGrid>
                <a:gridCol w="1802887"/>
                <a:gridCol w="2114108"/>
                <a:gridCol w="1966357"/>
                <a:gridCol w="2469341"/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ІІ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ступінь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2015-2016 н.р.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високий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достатній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середній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початковий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27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9"/>
          <p:cNvGraphicFramePr>
            <a:graphicFrameLocks/>
          </p:cNvGraphicFramePr>
          <p:nvPr/>
        </p:nvGraphicFramePr>
        <p:xfrm>
          <a:off x="1622425" y="3105150"/>
          <a:ext cx="5929313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1972810" y="558354"/>
            <a:ext cx="50967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Результати за І семестр </a:t>
            </a:r>
          </a:p>
          <a:p>
            <a:r>
              <a:rPr lang="uk-UA" sz="3200" b="1" dirty="0">
                <a:solidFill>
                  <a:srgbClr val="FF0000"/>
                </a:solidFill>
              </a:rPr>
              <a:t>з інформатики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69"/>
          <p:cNvGraphicFramePr>
            <a:graphicFrameLocks/>
          </p:cNvGraphicFramePr>
          <p:nvPr/>
        </p:nvGraphicFramePr>
        <p:xfrm>
          <a:off x="449263" y="1566863"/>
          <a:ext cx="8352693" cy="1493520"/>
        </p:xfrm>
        <a:graphic>
          <a:graphicData uri="http://schemas.openxmlformats.org/drawingml/2006/table">
            <a:tbl>
              <a:tblPr/>
              <a:tblGrid>
                <a:gridCol w="1802887"/>
                <a:gridCol w="2114108"/>
                <a:gridCol w="1966357"/>
                <a:gridCol w="2469341"/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ІІ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ступінь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2015-2016 н.р.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високий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достатній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середній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початковий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143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118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28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9"/>
          <p:cNvGraphicFramePr>
            <a:graphicFrameLocks/>
          </p:cNvGraphicFramePr>
          <p:nvPr/>
        </p:nvGraphicFramePr>
        <p:xfrm>
          <a:off x="1622425" y="3105150"/>
          <a:ext cx="5929313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79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5564" y="1019070"/>
            <a:ext cx="7361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 dirty="0" smtClean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2675" y="558261"/>
            <a:ext cx="5096780" cy="107721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Результати за І семестр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 інформатики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69"/>
          <p:cNvGraphicFramePr>
            <a:graphicFrameLocks/>
          </p:cNvGraphicFramePr>
          <p:nvPr/>
        </p:nvGraphicFramePr>
        <p:xfrm>
          <a:off x="449445" y="1567582"/>
          <a:ext cx="8352693" cy="1493520"/>
        </p:xfrm>
        <a:graphic>
          <a:graphicData uri="http://schemas.openxmlformats.org/drawingml/2006/table">
            <a:tbl>
              <a:tblPr/>
              <a:tblGrid>
                <a:gridCol w="1802887"/>
                <a:gridCol w="2114108"/>
                <a:gridCol w="1966357"/>
                <a:gridCol w="2469341"/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ІІ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ступінь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2015-2016 н.р.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високий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достатній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середній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початковий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38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10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621765" y="3105508"/>
          <a:ext cx="5929223" cy="306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3737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Статистичний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зв</a:t>
            </a:r>
            <a:r>
              <a:rPr lang="uk-UA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іт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 ІІ ступінь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1125538"/>
          <a:ext cx="8496941" cy="5472602"/>
        </p:xfrm>
        <a:graphic>
          <a:graphicData uri="http://schemas.openxmlformats.org/drawingml/2006/table">
            <a:tbl>
              <a:tblPr/>
              <a:tblGrid>
                <a:gridCol w="1151315"/>
                <a:gridCol w="1151315"/>
                <a:gridCol w="1151315"/>
                <a:gridCol w="1079357"/>
                <a:gridCol w="1271243"/>
                <a:gridCol w="1205283"/>
                <a:gridCol w="1487113"/>
              </a:tblGrid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Клас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Було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Високий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Достатній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Середній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Початковий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7б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2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20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uk-UA" sz="2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ru-RU" sz="2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817049" y="804575"/>
            <a:ext cx="74083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Результати </a:t>
            </a:r>
            <a:r>
              <a:rPr lang="uk-UA" sz="3200" b="1" dirty="0" smtClean="0">
                <a:solidFill>
                  <a:srgbClr val="FF0000"/>
                </a:solidFill>
              </a:rPr>
              <a:t>конкурсу </a:t>
            </a:r>
            <a:r>
              <a:rPr lang="uk-UA" sz="3200" b="1" dirty="0" err="1" smtClean="0">
                <a:solidFill>
                  <a:srgbClr val="FF0000"/>
                </a:solidFill>
              </a:rPr>
              <a:t>“Левеня”</a:t>
            </a:r>
            <a:r>
              <a:rPr lang="uk-UA" sz="3200" b="1" dirty="0" smtClean="0">
                <a:solidFill>
                  <a:srgbClr val="FF0000"/>
                </a:solidFill>
              </a:rPr>
              <a:t> 2016</a:t>
            </a:r>
            <a:endParaRPr lang="uk-UA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69"/>
          <p:cNvGraphicFramePr>
            <a:graphicFrameLocks/>
          </p:cNvGraphicFramePr>
          <p:nvPr/>
        </p:nvGraphicFramePr>
        <p:xfrm>
          <a:off x="449263" y="1566863"/>
          <a:ext cx="8352693" cy="1493520"/>
        </p:xfrm>
        <a:graphic>
          <a:graphicData uri="http://schemas.openxmlformats.org/drawingml/2006/table">
            <a:tbl>
              <a:tblPr/>
              <a:tblGrid>
                <a:gridCol w="1802887"/>
                <a:gridCol w="2114108"/>
                <a:gridCol w="1966357"/>
                <a:gridCol w="2469341"/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Сертифікати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</a:t>
                      </a:r>
                      <a:r>
                        <a:rPr kumimoji="0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ідмінний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до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брий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учасник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Всього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53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88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9"/>
          <p:cNvGraphicFramePr>
            <a:graphicFrameLocks/>
          </p:cNvGraphicFramePr>
          <p:nvPr/>
        </p:nvGraphicFramePr>
        <p:xfrm>
          <a:off x="1622425" y="3105150"/>
          <a:ext cx="5929313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759629" y="804575"/>
            <a:ext cx="7523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Результати </a:t>
            </a:r>
            <a:r>
              <a:rPr lang="uk-UA" sz="3200" b="1" dirty="0" smtClean="0">
                <a:solidFill>
                  <a:srgbClr val="FF0000"/>
                </a:solidFill>
              </a:rPr>
              <a:t>конкурсу </a:t>
            </a:r>
            <a:r>
              <a:rPr lang="uk-UA" sz="3200" b="1" dirty="0" err="1" smtClean="0">
                <a:solidFill>
                  <a:srgbClr val="FF0000"/>
                </a:solidFill>
              </a:rPr>
              <a:t>“Кенгуру”</a:t>
            </a:r>
            <a:r>
              <a:rPr lang="uk-UA" sz="3200" b="1" dirty="0" smtClean="0">
                <a:solidFill>
                  <a:srgbClr val="FF0000"/>
                </a:solidFill>
              </a:rPr>
              <a:t> 2016</a:t>
            </a:r>
            <a:endParaRPr lang="uk-UA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Group 69"/>
          <p:cNvGraphicFramePr>
            <a:graphicFrameLocks/>
          </p:cNvGraphicFramePr>
          <p:nvPr/>
        </p:nvGraphicFramePr>
        <p:xfrm>
          <a:off x="449263" y="1566863"/>
          <a:ext cx="8352693" cy="1493520"/>
        </p:xfrm>
        <a:graphic>
          <a:graphicData uri="http://schemas.openxmlformats.org/drawingml/2006/table">
            <a:tbl>
              <a:tblPr/>
              <a:tblGrid>
                <a:gridCol w="1802887"/>
                <a:gridCol w="2114108"/>
                <a:gridCol w="1966357"/>
                <a:gridCol w="2469341"/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Сертифікати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</a:t>
                      </a:r>
                      <a:r>
                        <a:rPr kumimoji="0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ідмінний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до</a:t>
                      </a: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брий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учасник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Всього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Cyr" charset="-52"/>
                        </a:rPr>
                        <a:t>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</a:rPr>
                        <a:t>92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</a:rPr>
                        <a:t>181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9"/>
          <p:cNvGraphicFramePr>
            <a:graphicFrameLocks/>
          </p:cNvGraphicFramePr>
          <p:nvPr/>
        </p:nvGraphicFramePr>
        <p:xfrm>
          <a:off x="1622425" y="3105150"/>
          <a:ext cx="6405959" cy="306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4444\DSC05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309562"/>
            <a:ext cx="8248650" cy="6186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4444\DSC05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295274"/>
            <a:ext cx="8343900" cy="625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4444\DSC_0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314324"/>
            <a:ext cx="8776093" cy="5838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4444\DSC_0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7" y="314324"/>
            <a:ext cx="8919261" cy="5934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8194" name="Picture 2" descr="C:\Documents and Settings\Admin\Рабочий стол\4444\DSC_0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8" y="428624"/>
            <a:ext cx="9091059" cy="6048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9218" name="Picture 2" descr="C:\Documents and Settings\Admin\Рабочий стол\4444\DSC_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8" y="314324"/>
            <a:ext cx="8776093" cy="5838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10242" name="Picture 2" descr="C:\Documents and Settings\Admin\Рабочий стол\4444\DSC_0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388" y="466724"/>
            <a:ext cx="8890626" cy="5915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4444\20160427_125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8136"/>
            <a:ext cx="8153400" cy="6115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800" b="1" i="1" dirty="0">
                <a:solidFill>
                  <a:schemeClr val="bg1">
                    <a:lumMod val="50000"/>
                  </a:schemeClr>
                </a:solidFill>
                <a:effectLst/>
                <a:latin typeface="Bookman Old Style" pitchFamily="18" charset="0"/>
              </a:rPr>
              <a:t>Навчальні досягнення</a:t>
            </a:r>
            <a:endParaRPr lang="ru-RU" sz="4800" b="1" i="1" dirty="0">
              <a:solidFill>
                <a:schemeClr val="bg1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638083" name="Group 131"/>
          <p:cNvGraphicFramePr>
            <a:graphicFrameLocks noGrp="1"/>
          </p:cNvGraphicFramePr>
          <p:nvPr>
            <p:ph sz="half" idx="1"/>
          </p:nvPr>
        </p:nvGraphicFramePr>
        <p:xfrm>
          <a:off x="250825" y="990600"/>
          <a:ext cx="8642350" cy="1402080"/>
        </p:xfrm>
        <a:graphic>
          <a:graphicData uri="http://schemas.openxmlformats.org/drawingml/2006/table">
            <a:tbl>
              <a:tblPr/>
              <a:tblGrid>
                <a:gridCol w="1865313"/>
                <a:gridCol w="2187575"/>
                <a:gridCol w="2033587"/>
                <a:gridCol w="2555875"/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ІІ </a:t>
                      </a:r>
                      <a:r>
                        <a:rPr kumimoji="0" lang="en-US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ступінь</a:t>
                      </a:r>
                      <a:r>
                        <a:rPr kumimoji="0" lang="ru-RU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 2015-2016 </a:t>
                      </a:r>
                      <a:r>
                        <a:rPr kumimoji="0" lang="ru-RU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н.р</a:t>
                      </a:r>
                      <a:r>
                        <a:rPr kumimoji="0" lang="ru-RU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  <a:r>
                        <a:rPr kumimoji="0" lang="ru-RU" sz="2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річна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високий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достатній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середній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початковий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44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1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29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162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 Cyr" charset="-52"/>
                        </a:rPr>
                        <a:t>9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79512" y="2420888"/>
          <a:ext cx="87129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51520" y="2420888"/>
          <a:ext cx="86409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4444\20160427_125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266699"/>
            <a:ext cx="8439150" cy="6329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4444\20160427_1259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333374"/>
            <a:ext cx="8343900" cy="625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4444\20160427_13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233362"/>
            <a:ext cx="8477250" cy="63579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Прямоугольник 3"/>
          <p:cNvSpPr>
            <a:spLocks noChangeArrowheads="1"/>
          </p:cNvSpPr>
          <p:nvPr/>
        </p:nvSpPr>
        <p:spPr bwMode="auto">
          <a:xfrm>
            <a:off x="525463" y="1019175"/>
            <a:ext cx="7361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uk-UA" sz="2400"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endParaRPr lang="ru-RU" sz="2400"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4444\R-gOpdaom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89" y="436728"/>
            <a:ext cx="8739684" cy="5827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94836" cy="10515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Ремонтні роботи 2015/2016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412776"/>
            <a:ext cx="8286808" cy="4516554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Заміна вікон на металопластикові у коридорах І, ІІ, ІІІ поверхів нового корпусу (33 штуки).</a:t>
            </a:r>
          </a:p>
          <a:p>
            <a:r>
              <a:rPr lang="uk-UA" dirty="0" smtClean="0"/>
              <a:t>Заміна вікон на металопластикові у санвузлах нового корпусу.</a:t>
            </a:r>
          </a:p>
          <a:p>
            <a:r>
              <a:rPr lang="uk-UA" dirty="0" smtClean="0"/>
              <a:t>Заміна вікон на металопластикові у медичному кабінеті.</a:t>
            </a:r>
          </a:p>
          <a:p>
            <a:r>
              <a:rPr lang="uk-UA" dirty="0" smtClean="0"/>
              <a:t>Заміна вікон на металопластикові у 2-х кабінетах англійської мови.</a:t>
            </a:r>
            <a:endParaRPr lang="uk-UA" sz="2000" dirty="0"/>
          </a:p>
          <a:p>
            <a:r>
              <a:rPr lang="uk-UA" dirty="0" smtClean="0"/>
              <a:t>Заміна вікон на металопластикові у 10-А та 9-В класах.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6808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Матеріально-технічне забезпечення 2015/2016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340768"/>
            <a:ext cx="8820472" cy="460851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100" dirty="0" smtClean="0"/>
              <a:t>Придбано 10 лавочок на коридори школи.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100" dirty="0" smtClean="0"/>
              <a:t>Придбано 24 карнизи на вікна І і ІІ поверхів нового корпусу.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100" dirty="0" smtClean="0"/>
              <a:t>Придбано гардини на вікна І поверху нового корпусу.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100" dirty="0" smtClean="0"/>
              <a:t>Придбано електроплиту у шкільну їдальню.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100" dirty="0" smtClean="0"/>
              <a:t>Придбано 2 комп'ютери.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100" dirty="0" smtClean="0"/>
              <a:t>Придбано принтер для секретаря-діловода.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100" dirty="0" smtClean="0"/>
              <a:t>Придбано меблі для учительської.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100" dirty="0" smtClean="0"/>
              <a:t>Отримано 15 парт та 30 стільців для 7-В класу </a:t>
            </a:r>
            <a:r>
              <a:rPr lang="uk-UA" sz="3400" dirty="0" smtClean="0"/>
              <a:t>(</a:t>
            </a:r>
            <a:r>
              <a:rPr lang="uk-UA" sz="3400" dirty="0" smtClean="0"/>
              <a:t>Власюк Є. О.).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400" dirty="0" smtClean="0"/>
              <a:t>Інтерактивний комплекс для 1-Б </a:t>
            </a:r>
            <a:r>
              <a:rPr lang="uk-UA" sz="3400" dirty="0" smtClean="0"/>
              <a:t>класу (</a:t>
            </a:r>
            <a:r>
              <a:rPr lang="uk-UA" sz="3400" dirty="0" err="1" smtClean="0"/>
              <a:t>Ясінська</a:t>
            </a:r>
            <a:r>
              <a:rPr lang="uk-UA" sz="3400" dirty="0" smtClean="0"/>
              <a:t> </a:t>
            </a:r>
            <a:r>
              <a:rPr lang="uk-UA" sz="3400" dirty="0" smtClean="0"/>
              <a:t>Ю. А.).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uk-UA" sz="3400" dirty="0" smtClean="0"/>
              <a:t>Інтерактивний комплекс для 1-А </a:t>
            </a:r>
            <a:r>
              <a:rPr lang="uk-UA" sz="3400" dirty="0" smtClean="0"/>
              <a:t>класу (</a:t>
            </a:r>
            <a:r>
              <a:rPr lang="uk-UA" sz="3400" dirty="0" err="1" smtClean="0"/>
              <a:t>Лакатош</a:t>
            </a:r>
            <a:r>
              <a:rPr lang="uk-UA" sz="3400" dirty="0" smtClean="0"/>
              <a:t> </a:t>
            </a:r>
            <a:r>
              <a:rPr lang="uk-UA" sz="3400" dirty="0" smtClean="0"/>
              <a:t>Г. В.).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uk-U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Статистичний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зв</a:t>
            </a:r>
            <a:r>
              <a:rPr lang="uk-UA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іт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 ІІІ ступінь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412875"/>
          <a:ext cx="8280549" cy="4175870"/>
        </p:xfrm>
        <a:graphic>
          <a:graphicData uri="http://schemas.openxmlformats.org/drawingml/2006/table">
            <a:tbl>
              <a:tblPr/>
              <a:tblGrid>
                <a:gridCol w="1121994"/>
                <a:gridCol w="1121994"/>
                <a:gridCol w="1121994"/>
                <a:gridCol w="1051870"/>
                <a:gridCol w="1238868"/>
                <a:gridCol w="1174588"/>
                <a:gridCol w="1449241"/>
              </a:tblGrid>
              <a:tr h="826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Клас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Було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Високий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Достатній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Середній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Початковий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9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2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B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800" b="1" i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</a:rPr>
              <a:t>Навчальні досягнення</a:t>
            </a:r>
            <a:endParaRPr lang="ru-RU" sz="4800" b="1" i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41093" name="Group 69"/>
          <p:cNvGraphicFramePr>
            <a:graphicFrameLocks noGrp="1"/>
          </p:cNvGraphicFramePr>
          <p:nvPr>
            <p:ph sz="half" idx="1"/>
          </p:nvPr>
        </p:nvGraphicFramePr>
        <p:xfrm>
          <a:off x="457200" y="990600"/>
          <a:ext cx="8435975" cy="1463040"/>
        </p:xfrm>
        <a:graphic>
          <a:graphicData uri="http://schemas.openxmlformats.org/drawingml/2006/table">
            <a:tbl>
              <a:tblPr/>
              <a:tblGrid>
                <a:gridCol w="1820863"/>
                <a:gridCol w="2135187"/>
                <a:gridCol w="1985963"/>
                <a:gridCol w="2493962"/>
              </a:tblGrid>
              <a:tr h="20320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ІІІ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ступінь</a:t>
                      </a: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2015-2016 н.р. 1 </a:t>
                      </a:r>
                      <a:r>
                        <a:rPr kumimoji="0" lang="ru-RU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річна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високий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достатній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середній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початковий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13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33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31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  <a:ea typeface="+mn-ea"/>
                          <a:cs typeface="+mn-cs"/>
                        </a:rPr>
                        <a:t>0</a:t>
                      </a:r>
                      <a:endParaRPr kumimoji="0" lang="en-US" sz="2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467544" y="2492896"/>
          <a:ext cx="84249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95536" y="2420888"/>
          <a:ext cx="84249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67544" y="2492896"/>
          <a:ext cx="84249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Результати</a:t>
            </a:r>
            <a:br>
              <a:rPr lang="uk-UA" sz="4000" dirty="0" smtClean="0"/>
            </a:br>
            <a:r>
              <a:rPr lang="uk-UA" sz="4000" dirty="0" smtClean="0"/>
              <a:t> ІІ тур 2015-2016 </a:t>
            </a:r>
            <a:r>
              <a:rPr lang="uk-UA" sz="4000" dirty="0" err="1" smtClean="0"/>
              <a:t>н.р</a:t>
            </a:r>
            <a:r>
              <a:rPr lang="uk-UA" sz="4000" dirty="0" smtClean="0"/>
              <a:t>. </a:t>
            </a:r>
            <a:endParaRPr lang="en-US" sz="2400" dirty="0" smtClean="0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3635375" y="1125538"/>
            <a:ext cx="2170113" cy="4035425"/>
            <a:chOff x="2106" y="773"/>
            <a:chExt cx="1367" cy="2542"/>
          </a:xfrm>
        </p:grpSpPr>
        <p:sp>
          <p:nvSpPr>
            <p:cNvPr id="9252" name="AutoShape 6"/>
            <p:cNvSpPr>
              <a:spLocks noChangeArrowheads="1"/>
            </p:cNvSpPr>
            <p:nvPr/>
          </p:nvSpPr>
          <p:spPr bwMode="gray">
            <a:xfrm>
              <a:off x="2106" y="967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AutoShape 7"/>
            <p:cNvSpPr>
              <a:spLocks noChangeArrowheads="1"/>
            </p:cNvSpPr>
            <p:nvPr/>
          </p:nvSpPr>
          <p:spPr bwMode="gray">
            <a:xfrm>
              <a:off x="2127" y="972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4" name="AutoShape 8"/>
            <p:cNvSpPr>
              <a:spLocks noChangeArrowheads="1"/>
            </p:cNvSpPr>
            <p:nvPr/>
          </p:nvSpPr>
          <p:spPr bwMode="gray">
            <a:xfrm>
              <a:off x="2138" y="2272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5" name="AutoShape 9"/>
            <p:cNvSpPr>
              <a:spLocks noChangeArrowheads="1"/>
            </p:cNvSpPr>
            <p:nvPr/>
          </p:nvSpPr>
          <p:spPr bwMode="gray">
            <a:xfrm>
              <a:off x="2138" y="986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922" name="AutoShape 10"/>
            <p:cNvSpPr>
              <a:spLocks noChangeArrowheads="1"/>
            </p:cNvSpPr>
            <p:nvPr/>
          </p:nvSpPr>
          <p:spPr bwMode="ltGray">
            <a:xfrm>
              <a:off x="2110" y="2767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923" name="AutoShape 11"/>
            <p:cNvSpPr>
              <a:spLocks noChangeArrowheads="1"/>
            </p:cNvSpPr>
            <p:nvPr/>
          </p:nvSpPr>
          <p:spPr bwMode="ltGray">
            <a:xfrm>
              <a:off x="2138" y="2782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9258" name="Group 12"/>
            <p:cNvGrpSpPr>
              <a:grpSpLocks/>
            </p:cNvGrpSpPr>
            <p:nvPr/>
          </p:nvGrpSpPr>
          <p:grpSpPr bwMode="auto">
            <a:xfrm>
              <a:off x="2575" y="773"/>
              <a:ext cx="405" cy="405"/>
              <a:chOff x="1289" y="582"/>
              <a:chExt cx="668" cy="668"/>
            </a:xfrm>
          </p:grpSpPr>
          <p:sp>
            <p:nvSpPr>
              <p:cNvPr id="9261" name="Oval 1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262" name="Oval 1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63" name="Oval 1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64" name="Oval 1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65" name="Oval 1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259" name="Text Box 18"/>
            <p:cNvSpPr txBox="1">
              <a:spLocks noChangeArrowheads="1"/>
            </p:cNvSpPr>
            <p:nvPr/>
          </p:nvSpPr>
          <p:spPr bwMode="gray">
            <a:xfrm>
              <a:off x="2715" y="831"/>
              <a:ext cx="11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260" name="Text Box 19"/>
            <p:cNvSpPr txBox="1">
              <a:spLocks noChangeArrowheads="1"/>
            </p:cNvSpPr>
            <p:nvPr/>
          </p:nvSpPr>
          <p:spPr bwMode="gray">
            <a:xfrm>
              <a:off x="2154" y="1525"/>
              <a:ext cx="1296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5400">
                  <a:solidFill>
                    <a:srgbClr val="000000"/>
                  </a:solidFill>
                  <a:latin typeface="Verdana" pitchFamily="34" charset="0"/>
                </a:rPr>
                <a:t>9</a:t>
              </a:r>
              <a:endParaRPr lang="en-US" sz="5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468313" y="2205038"/>
            <a:ext cx="2166937" cy="4035425"/>
            <a:chOff x="295" y="1480"/>
            <a:chExt cx="1365" cy="2542"/>
          </a:xfrm>
        </p:grpSpPr>
        <p:sp>
          <p:nvSpPr>
            <p:cNvPr id="9239" name="AutoShape 22"/>
            <p:cNvSpPr>
              <a:spLocks noChangeArrowheads="1"/>
            </p:cNvSpPr>
            <p:nvPr/>
          </p:nvSpPr>
          <p:spPr bwMode="gray">
            <a:xfrm>
              <a:off x="295" y="167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AutoShape 23"/>
            <p:cNvSpPr>
              <a:spLocks noChangeArrowheads="1"/>
            </p:cNvSpPr>
            <p:nvPr/>
          </p:nvSpPr>
          <p:spPr bwMode="gray">
            <a:xfrm>
              <a:off x="316" y="167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AutoShape 24"/>
            <p:cNvSpPr>
              <a:spLocks noChangeArrowheads="1"/>
            </p:cNvSpPr>
            <p:nvPr/>
          </p:nvSpPr>
          <p:spPr bwMode="gray">
            <a:xfrm>
              <a:off x="327" y="297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0C7FF"/>
                </a:gs>
                <a:gs pos="100000">
                  <a:srgbClr val="33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25"/>
            <p:cNvSpPr>
              <a:spLocks noChangeArrowheads="1"/>
            </p:cNvSpPr>
            <p:nvPr/>
          </p:nvSpPr>
          <p:spPr bwMode="gray">
            <a:xfrm>
              <a:off x="327" y="169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BBDD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Oval 29"/>
            <p:cNvSpPr>
              <a:spLocks noChangeArrowheads="1"/>
            </p:cNvSpPr>
            <p:nvPr/>
          </p:nvSpPr>
          <p:spPr bwMode="gray">
            <a:xfrm>
              <a:off x="764" y="1480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244" name="Oval 30"/>
            <p:cNvSpPr>
              <a:spLocks noChangeArrowheads="1"/>
            </p:cNvSpPr>
            <p:nvPr/>
          </p:nvSpPr>
          <p:spPr bwMode="gray">
            <a:xfrm>
              <a:off x="768" y="1483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5" name="Oval 31"/>
            <p:cNvSpPr>
              <a:spLocks noChangeArrowheads="1"/>
            </p:cNvSpPr>
            <p:nvPr/>
          </p:nvSpPr>
          <p:spPr bwMode="gray">
            <a:xfrm>
              <a:off x="773" y="1485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6" name="Oval 32"/>
            <p:cNvSpPr>
              <a:spLocks noChangeArrowheads="1"/>
            </p:cNvSpPr>
            <p:nvPr/>
          </p:nvSpPr>
          <p:spPr bwMode="gray">
            <a:xfrm>
              <a:off x="777" y="1489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7" name="Oval 33"/>
            <p:cNvSpPr>
              <a:spLocks noChangeArrowheads="1"/>
            </p:cNvSpPr>
            <p:nvPr/>
          </p:nvSpPr>
          <p:spPr bwMode="gray">
            <a:xfrm>
              <a:off x="799" y="1499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248" name="Text Box 34"/>
            <p:cNvSpPr txBox="1">
              <a:spLocks noChangeArrowheads="1"/>
            </p:cNvSpPr>
            <p:nvPr/>
          </p:nvSpPr>
          <p:spPr bwMode="gray">
            <a:xfrm>
              <a:off x="904" y="1538"/>
              <a:ext cx="11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249" name="Text Box 35"/>
            <p:cNvSpPr txBox="1">
              <a:spLocks noChangeArrowheads="1"/>
            </p:cNvSpPr>
            <p:nvPr/>
          </p:nvSpPr>
          <p:spPr bwMode="gray">
            <a:xfrm>
              <a:off x="295" y="2251"/>
              <a:ext cx="1296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5400">
                  <a:solidFill>
                    <a:srgbClr val="000000"/>
                  </a:solidFill>
                  <a:latin typeface="Verdana" pitchFamily="34" charset="0"/>
                </a:rPr>
                <a:t>7</a:t>
              </a:r>
              <a:endParaRPr lang="en-US" sz="5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66964" name="AutoShape 52"/>
            <p:cNvSpPr>
              <a:spLocks noChangeArrowheads="1"/>
            </p:cNvSpPr>
            <p:nvPr/>
          </p:nvSpPr>
          <p:spPr bwMode="ltGray">
            <a:xfrm>
              <a:off x="297" y="3474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965" name="AutoShape 53"/>
            <p:cNvSpPr>
              <a:spLocks noChangeArrowheads="1"/>
            </p:cNvSpPr>
            <p:nvPr/>
          </p:nvSpPr>
          <p:spPr bwMode="ltGray">
            <a:xfrm>
              <a:off x="325" y="348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6443663" y="2822575"/>
            <a:ext cx="2170112" cy="4035425"/>
            <a:chOff x="3599" y="1680"/>
            <a:chExt cx="1367" cy="2542"/>
          </a:xfrm>
        </p:grpSpPr>
        <p:sp>
          <p:nvSpPr>
            <p:cNvPr id="9225" name="AutoShape 38"/>
            <p:cNvSpPr>
              <a:spLocks noChangeArrowheads="1"/>
            </p:cNvSpPr>
            <p:nvPr/>
          </p:nvSpPr>
          <p:spPr bwMode="gray">
            <a:xfrm>
              <a:off x="3603" y="187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6" name="AutoShape 39"/>
            <p:cNvSpPr>
              <a:spLocks noChangeArrowheads="1"/>
            </p:cNvSpPr>
            <p:nvPr/>
          </p:nvSpPr>
          <p:spPr bwMode="gray">
            <a:xfrm>
              <a:off x="3624" y="1879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AutoShape 40"/>
            <p:cNvSpPr>
              <a:spLocks noChangeArrowheads="1"/>
            </p:cNvSpPr>
            <p:nvPr/>
          </p:nvSpPr>
          <p:spPr bwMode="gray">
            <a:xfrm>
              <a:off x="3635" y="3179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FF66"/>
                </a:gs>
                <a:gs pos="100000">
                  <a:srgbClr val="83A44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8" name="AutoShape 41"/>
            <p:cNvSpPr>
              <a:spLocks noChangeArrowheads="1"/>
            </p:cNvSpPr>
            <p:nvPr/>
          </p:nvSpPr>
          <p:spPr bwMode="gray">
            <a:xfrm>
              <a:off x="3635" y="1893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E762F"/>
                </a:gs>
                <a:gs pos="100000">
                  <a:srgbClr val="CCFF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229" name="Group 44"/>
            <p:cNvGrpSpPr>
              <a:grpSpLocks/>
            </p:cNvGrpSpPr>
            <p:nvPr/>
          </p:nvGrpSpPr>
          <p:grpSpPr bwMode="auto">
            <a:xfrm>
              <a:off x="4072" y="1680"/>
              <a:ext cx="405" cy="405"/>
              <a:chOff x="1289" y="582"/>
              <a:chExt cx="668" cy="668"/>
            </a:xfrm>
          </p:grpSpPr>
          <p:sp>
            <p:nvSpPr>
              <p:cNvPr id="9234" name="Oval 4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235" name="Oval 4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36" name="Oval 4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37" name="Oval 4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238" name="Oval 4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230" name="Text Box 50"/>
            <p:cNvSpPr txBox="1">
              <a:spLocks noChangeArrowheads="1"/>
            </p:cNvSpPr>
            <p:nvPr/>
          </p:nvSpPr>
          <p:spPr bwMode="gray">
            <a:xfrm>
              <a:off x="4212" y="1738"/>
              <a:ext cx="11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9231" name="Text Box 51"/>
            <p:cNvSpPr txBox="1">
              <a:spLocks noChangeArrowheads="1"/>
            </p:cNvSpPr>
            <p:nvPr/>
          </p:nvSpPr>
          <p:spPr bwMode="gray">
            <a:xfrm>
              <a:off x="3651" y="2478"/>
              <a:ext cx="1296" cy="5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5400">
                  <a:solidFill>
                    <a:srgbClr val="000000"/>
                  </a:solidFill>
                  <a:latin typeface="Verdana" pitchFamily="34" charset="0"/>
                </a:rPr>
                <a:t>7</a:t>
              </a:r>
              <a:endParaRPr lang="en-US" sz="5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66967" name="AutoShape 55"/>
            <p:cNvSpPr>
              <a:spLocks noChangeArrowheads="1"/>
            </p:cNvSpPr>
            <p:nvPr/>
          </p:nvSpPr>
          <p:spPr bwMode="ltGray">
            <a:xfrm>
              <a:off x="3599" y="3674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6968" name="AutoShape 56"/>
            <p:cNvSpPr>
              <a:spLocks noChangeArrowheads="1"/>
            </p:cNvSpPr>
            <p:nvPr/>
          </p:nvSpPr>
          <p:spPr bwMode="ltGray">
            <a:xfrm>
              <a:off x="3627" y="368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pic>
        <p:nvPicPr>
          <p:cNvPr id="166978" name="Picture 66" descr="nu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975"/>
            <a:ext cx="234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79" name="Picture 67" descr="n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276475"/>
            <a:ext cx="29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80" name="Picture 68" descr="n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2924175"/>
            <a:ext cx="301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6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Результати</a:t>
            </a:r>
            <a:br>
              <a:rPr lang="uk-UA" sz="4000" dirty="0" smtClean="0"/>
            </a:br>
            <a:r>
              <a:rPr lang="uk-UA" sz="4000" dirty="0" smtClean="0"/>
              <a:t> ІІ тур 2015-2016 </a:t>
            </a:r>
            <a:r>
              <a:rPr lang="uk-UA" sz="4000" dirty="0" err="1" smtClean="0"/>
              <a:t>н.р</a:t>
            </a:r>
            <a:r>
              <a:rPr lang="uk-UA" sz="4000" dirty="0" smtClean="0"/>
              <a:t>. </a:t>
            </a:r>
            <a:endParaRPr lang="en-US" sz="2400" dirty="0" smtClean="0"/>
          </a:p>
        </p:txBody>
      </p:sp>
      <p:sp>
        <p:nvSpPr>
          <p:cNvPr id="50" name="AutoShape 3"/>
          <p:cNvSpPr>
            <a:spLocks noChangeArrowheads="1"/>
          </p:cNvSpPr>
          <p:nvPr/>
        </p:nvSpPr>
        <p:spPr bwMode="gray">
          <a:xfrm>
            <a:off x="1258888" y="1341438"/>
            <a:ext cx="5832475" cy="1008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Математика</a:t>
            </a:r>
          </a:p>
        </p:txBody>
      </p:sp>
      <p:sp>
        <p:nvSpPr>
          <p:cNvPr id="51" name="AutoShape 3"/>
          <p:cNvSpPr>
            <a:spLocks noChangeArrowheads="1"/>
          </p:cNvSpPr>
          <p:nvPr/>
        </p:nvSpPr>
        <p:spPr bwMode="gray">
          <a:xfrm>
            <a:off x="1258888" y="2565400"/>
            <a:ext cx="5832475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Хімія</a:t>
            </a:r>
          </a:p>
        </p:txBody>
      </p:sp>
      <p:sp>
        <p:nvSpPr>
          <p:cNvPr id="52" name="AutoShape 3"/>
          <p:cNvSpPr>
            <a:spLocks noChangeArrowheads="1"/>
          </p:cNvSpPr>
          <p:nvPr/>
        </p:nvSpPr>
        <p:spPr bwMode="gray">
          <a:xfrm>
            <a:off x="1476375" y="3716338"/>
            <a:ext cx="5688013" cy="28813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0AF7A">
                  <a:gamma/>
                  <a:shade val="46275"/>
                  <a:invGamma/>
                </a:srgbClr>
              </a:gs>
              <a:gs pos="50000">
                <a:srgbClr val="B0AF7A"/>
              </a:gs>
              <a:gs pos="100000">
                <a:srgbClr val="B0AF7A">
                  <a:gamma/>
                  <a:shade val="46275"/>
                  <a:invGamma/>
                </a:srgb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Фізика</a:t>
            </a:r>
          </a:p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Німецька мова</a:t>
            </a:r>
          </a:p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Українська мова</a:t>
            </a:r>
          </a:p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Екологія</a:t>
            </a:r>
          </a:p>
          <a:p>
            <a:pPr>
              <a:defRPr/>
            </a:pPr>
            <a:r>
              <a:rPr lang="uk-UA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Трудове навчання</a:t>
            </a:r>
          </a:p>
        </p:txBody>
      </p:sp>
      <p:pic>
        <p:nvPicPr>
          <p:cNvPr id="166980" name="Picture 68" descr="nu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636838"/>
            <a:ext cx="576263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79" name="Picture 67" descr="n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797425"/>
            <a:ext cx="5032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9" descr="num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412875"/>
            <a:ext cx="5953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TG_Diagram_061">
  <a:themeElements>
    <a:clrScheme name="TG_Diagram_061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TG_Diagram_061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G_Diagram_061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61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61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61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61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61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G_Diagram_061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G_Diagram_061 7">
    <a:dk1>
      <a:srgbClr val="003B76"/>
    </a:dk1>
    <a:lt1>
      <a:srgbClr val="FFFFFF"/>
    </a:lt1>
    <a:dk2>
      <a:srgbClr val="003399"/>
    </a:dk2>
    <a:lt2>
      <a:srgbClr val="C0C0C0"/>
    </a:lt2>
    <a:accent1>
      <a:srgbClr val="FCC704"/>
    </a:accent1>
    <a:accent2>
      <a:srgbClr val="A01DD5"/>
    </a:accent2>
    <a:accent3>
      <a:srgbClr val="AAADCA"/>
    </a:accent3>
    <a:accent4>
      <a:srgbClr val="DADADA"/>
    </a:accent4>
    <a:accent5>
      <a:srgbClr val="FDE0AA"/>
    </a:accent5>
    <a:accent6>
      <a:srgbClr val="9119C1"/>
    </a:accent6>
    <a:hlink>
      <a:srgbClr val="66C5F4"/>
    </a:hlink>
    <a:folHlink>
      <a:srgbClr val="009999"/>
    </a:folHlink>
  </a:clrScheme>
  <a:fontScheme name="TG_Diagram_061">
    <a:majorFont>
      <a:latin typeface="Arial"/>
      <a:ea typeface=""/>
      <a:cs typeface=""/>
    </a:majorFont>
    <a:minorFont>
      <a:latin typeface="Verdan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703</TotalTime>
  <Words>1242</Words>
  <Application>Microsoft Office PowerPoint</Application>
  <PresentationFormat>Экран (4:3)</PresentationFormat>
  <Paragraphs>728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TG_Diagram_061</vt:lpstr>
      <vt:lpstr>Рух учнів  по Берегівській ЗОШ І-ІІІ ст. №1</vt:lpstr>
      <vt:lpstr>Статистичний звіт   І ступінь</vt:lpstr>
      <vt:lpstr>Навчальні досягнення</vt:lpstr>
      <vt:lpstr>Статистичний  звіт  ІІ ступінь</vt:lpstr>
      <vt:lpstr>Навчальні досягнення</vt:lpstr>
      <vt:lpstr>Статистичний  звіт ІІІ ступінь</vt:lpstr>
      <vt:lpstr>Навчальні досягнення</vt:lpstr>
      <vt:lpstr>Результати  ІІ тур 2015-2016 н.р. </vt:lpstr>
      <vt:lpstr>Результати  ІІ тур 2015-2016 н.р. </vt:lpstr>
      <vt:lpstr>Результати  ІІ тур 2015-2016 н.р. </vt:lpstr>
      <vt:lpstr>Переможці та призери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Учителі </vt:lpstr>
      <vt:lpstr>Учителі </vt:lpstr>
      <vt:lpstr>Учителі </vt:lpstr>
      <vt:lpstr>Учителі </vt:lpstr>
      <vt:lpstr>Учителі </vt:lpstr>
      <vt:lpstr>Учителі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Ремонтні роботи 2015/2016 н.р.</vt:lpstr>
      <vt:lpstr>Матеріально-технічне забезпечення 2015/2016 н.р.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 ІІ тур 2011-2012 н.р.</dc:title>
  <dc:creator>Customer</dc:creator>
  <cp:lastModifiedBy>User</cp:lastModifiedBy>
  <cp:revision>107</cp:revision>
  <dcterms:created xsi:type="dcterms:W3CDTF">2011-12-14T18:13:55Z</dcterms:created>
  <dcterms:modified xsi:type="dcterms:W3CDTF">2016-06-13T05:30:27Z</dcterms:modified>
</cp:coreProperties>
</file>