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401" r:id="rId2"/>
    <p:sldId id="405" r:id="rId3"/>
    <p:sldId id="423" r:id="rId4"/>
    <p:sldId id="406" r:id="rId5"/>
    <p:sldId id="422" r:id="rId6"/>
    <p:sldId id="407" r:id="rId7"/>
    <p:sldId id="421" r:id="rId8"/>
    <p:sldId id="379" r:id="rId9"/>
    <p:sldId id="418" r:id="rId10"/>
    <p:sldId id="419" r:id="rId11"/>
    <p:sldId id="420" r:id="rId12"/>
    <p:sldId id="381" r:id="rId13"/>
    <p:sldId id="382" r:id="rId14"/>
    <p:sldId id="408" r:id="rId15"/>
    <p:sldId id="424" r:id="rId16"/>
    <p:sldId id="383" r:id="rId17"/>
    <p:sldId id="410" r:id="rId18"/>
    <p:sldId id="411" r:id="rId19"/>
    <p:sldId id="416" r:id="rId20"/>
    <p:sldId id="395" r:id="rId21"/>
    <p:sldId id="39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392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FF00"/>
    <a:srgbClr val="66FF66"/>
    <a:srgbClr val="CCFF66"/>
    <a:srgbClr val="AB4E47"/>
    <a:srgbClr val="99D844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2" autoAdjust="0"/>
    <p:restoredTop sz="94531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336131964173291E-2"/>
          <c:y val="0.19971036809863504"/>
          <c:w val="0.8380465662545431"/>
          <c:h val="0.57159960262813181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4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66-49EC-9C72-B9516CEEF823}"/>
              </c:ext>
            </c:extLst>
          </c:dPt>
          <c:dPt>
            <c:idx val="1"/>
            <c:bubble3D val="0"/>
            <c:explosion val="13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66-49EC-9C72-B9516CEEF823}"/>
              </c:ext>
            </c:extLst>
          </c:dPt>
          <c:dPt>
            <c:idx val="2"/>
            <c:bubble3D val="0"/>
            <c:explosion val="25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66-49EC-9C72-B9516CEEF823}"/>
              </c:ext>
            </c:extLst>
          </c:dPt>
          <c:dLbls>
            <c:dLbl>
              <c:idx val="0"/>
              <c:layout>
                <c:manualLayout>
                  <c:x val="-0.12895994360414981"/>
                  <c:y val="4.71065230478267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66-49EC-9C72-B9516CEEF8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Лист1!$A$1:$C$1</c:f>
              <c:strCache>
                <c:ptCount val="3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</c:strCache>
            </c:strRef>
          </c:cat>
          <c:val>
            <c:numRef>
              <c:f>Лист1!$A$11:$C$11</c:f>
              <c:numCache>
                <c:formatCode>General</c:formatCode>
                <c:ptCount val="3"/>
                <c:pt idx="0">
                  <c:v>96</c:v>
                </c:pt>
                <c:pt idx="1">
                  <c:v>114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66-49EC-9C72-B9516CEEF8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79992170182154"/>
          <c:y val="0.79151282932387357"/>
          <c:w val="0.5446275810624216"/>
          <c:h val="0.1838775019829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88888888888895E-2"/>
          <c:y val="0.21581656459609216"/>
          <c:w val="0.81388888888888888"/>
          <c:h val="0.5755537328667249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8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23-46ED-86D3-91F955309689}"/>
              </c:ext>
            </c:extLst>
          </c:dPt>
          <c:dPt>
            <c:idx val="1"/>
            <c:bubble3D val="0"/>
            <c:explosion val="24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23-46ED-86D3-91F955309689}"/>
              </c:ext>
            </c:extLst>
          </c:dPt>
          <c:dPt>
            <c:idx val="2"/>
            <c:bubble3D val="0"/>
            <c:explosion val="9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23-46ED-86D3-91F955309689}"/>
              </c:ext>
            </c:extLst>
          </c:dPt>
          <c:dPt>
            <c:idx val="3"/>
            <c:bubble3D val="0"/>
            <c:explosion val="14"/>
            <c:spPr>
              <a:solidFill>
                <a:srgbClr val="FF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823-46ED-86D3-91F9553096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Лист1!$A$1:$D$1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29</c:v>
                </c:pt>
                <c:pt idx="1">
                  <c:v>133</c:v>
                </c:pt>
                <c:pt idx="2">
                  <c:v>154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23-46ED-86D3-91F9553096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82265516066244E-2"/>
          <c:y val="0.74473227722172286"/>
          <c:w val="0.95763392082527654"/>
          <c:h val="0.23121736473725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74239139620901E-2"/>
          <c:y val="0.10060205174942899"/>
          <c:w val="0.84183666202330865"/>
          <c:h val="0.7149102077170332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2000">
              <a:solidFill>
                <a:srgbClr val="002060"/>
              </a:solidFill>
            </a:defRPr>
          </a:pPr>
          <a:endParaRPr lang="uk-UA"/>
        </a:p>
      </c:txPr>
    </c:legend>
    <c:plotVisOnly val="1"/>
    <c:dispBlanksAs val="zero"/>
    <c:showDLblsOverMax val="0"/>
  </c:chart>
  <c:spPr>
    <a:solidFill>
      <a:srgbClr val="32C7A9">
        <a:lumMod val="75000"/>
        <a:alpha val="0"/>
      </a:srgb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47-4955-8EF2-98150FBA84D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47-4955-8EF2-98150FBA84D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47-4955-8EF2-98150FBA84D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47-4955-8EF2-98150FBA84D6}"/>
              </c:ext>
            </c:extLst>
          </c:dPt>
          <c:dLbls>
            <c:dLbl>
              <c:idx val="3"/>
              <c:layout>
                <c:manualLayout>
                  <c:x val="-7.5407242683907277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647-4955-8EF2-98150FBA8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Лист1!$A$1:$D$1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9</c:v>
                </c:pt>
                <c:pt idx="1">
                  <c:v>31</c:v>
                </c:pt>
                <c:pt idx="2">
                  <c:v>37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47-4955-8EF2-98150FBA84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643803018302623E-2"/>
          <c:y val="0.79942885133975017"/>
          <c:w val="0.89157327799897979"/>
          <c:h val="0.17510150387330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tx1">
        <a:alpha val="0"/>
      </a:schemeClr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7E2EB-7930-4D11-8882-470C1F0EE07D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319127-97EF-4805-9F5C-100D173B5D9E}">
      <dgm:prSet phldrT="[Текст]"/>
      <dgm:spPr>
        <a:solidFill>
          <a:srgbClr val="FF3300"/>
        </a:solidFill>
      </dgm:spPr>
      <dgm:t>
        <a:bodyPr/>
        <a:lstStyle/>
        <a:p>
          <a:r>
            <a:rPr lang="ru-RU" dirty="0" err="1" smtClean="0"/>
            <a:t>Українська</a:t>
          </a:r>
          <a:r>
            <a:rPr lang="ru-RU" dirty="0" smtClean="0"/>
            <a:t> </a:t>
          </a:r>
          <a:r>
            <a:rPr lang="ru-RU" dirty="0" err="1" smtClean="0"/>
            <a:t>мова</a:t>
          </a:r>
          <a:endParaRPr lang="ru-RU" dirty="0"/>
        </a:p>
      </dgm:t>
    </dgm:pt>
    <dgm:pt modelId="{8DF4BE96-A4D5-498C-9797-6467321906CC}" type="parTrans" cxnId="{56D3CE59-133F-4949-8ACD-CB4DB99F90C9}">
      <dgm:prSet/>
      <dgm:spPr/>
      <dgm:t>
        <a:bodyPr/>
        <a:lstStyle/>
        <a:p>
          <a:endParaRPr lang="ru-RU"/>
        </a:p>
      </dgm:t>
    </dgm:pt>
    <dgm:pt modelId="{3553D4AF-64DE-48F0-B41B-9D04A70A8F07}" type="sibTrans" cxnId="{56D3CE59-133F-4949-8ACD-CB4DB99F90C9}">
      <dgm:prSet/>
      <dgm:spPr/>
      <dgm:t>
        <a:bodyPr/>
        <a:lstStyle/>
        <a:p>
          <a:endParaRPr lang="ru-RU"/>
        </a:p>
      </dgm:t>
    </dgm:pt>
    <dgm:pt modelId="{57964F8E-14E7-4EA5-856D-2F03C0AC07D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Математика</a:t>
          </a:r>
          <a:endParaRPr lang="ru-RU" dirty="0"/>
        </a:p>
      </dgm:t>
    </dgm:pt>
    <dgm:pt modelId="{9DA13B0F-4D01-4333-80CA-00AFC2E94BD8}" type="parTrans" cxnId="{39E14CA8-3351-4BE7-A843-C2DAED48A5AF}">
      <dgm:prSet/>
      <dgm:spPr/>
      <dgm:t>
        <a:bodyPr/>
        <a:lstStyle/>
        <a:p>
          <a:endParaRPr lang="ru-RU"/>
        </a:p>
      </dgm:t>
    </dgm:pt>
    <dgm:pt modelId="{E774CF29-21BE-409B-B704-A4CBD52AC0F0}" type="sibTrans" cxnId="{39E14CA8-3351-4BE7-A843-C2DAED48A5AF}">
      <dgm:prSet/>
      <dgm:spPr/>
      <dgm:t>
        <a:bodyPr/>
        <a:lstStyle/>
        <a:p>
          <a:endParaRPr lang="ru-RU"/>
        </a:p>
      </dgm:t>
    </dgm:pt>
    <dgm:pt modelId="{157E3E2D-1398-4246-A27C-188CABBCC3AE}">
      <dgm:prSet phldrT="[Текст]"/>
      <dgm:spPr>
        <a:solidFill>
          <a:srgbClr val="00FF00"/>
        </a:solidFill>
      </dgm:spPr>
      <dgm:t>
        <a:bodyPr/>
        <a:lstStyle/>
        <a:p>
          <a:r>
            <a:rPr lang="ru-RU" dirty="0" err="1" smtClean="0"/>
            <a:t>Німецька</a:t>
          </a:r>
          <a:r>
            <a:rPr lang="ru-RU" dirty="0" smtClean="0"/>
            <a:t> </a:t>
          </a:r>
          <a:r>
            <a:rPr lang="ru-RU" dirty="0" err="1" smtClean="0"/>
            <a:t>мова</a:t>
          </a:r>
          <a:endParaRPr lang="ru-RU" dirty="0"/>
        </a:p>
      </dgm:t>
    </dgm:pt>
    <dgm:pt modelId="{42FE99F0-E33B-4D08-954C-274F9C83CE42}" type="parTrans" cxnId="{991398B2-95AE-46A4-971D-FBC9B10F1E0E}">
      <dgm:prSet/>
      <dgm:spPr/>
      <dgm:t>
        <a:bodyPr/>
        <a:lstStyle/>
        <a:p>
          <a:endParaRPr lang="ru-RU"/>
        </a:p>
      </dgm:t>
    </dgm:pt>
    <dgm:pt modelId="{57AB604F-43D4-4B14-A41F-0F2F6268801D}" type="sibTrans" cxnId="{991398B2-95AE-46A4-971D-FBC9B10F1E0E}">
      <dgm:prSet/>
      <dgm:spPr/>
      <dgm:t>
        <a:bodyPr/>
        <a:lstStyle/>
        <a:p>
          <a:endParaRPr lang="ru-RU"/>
        </a:p>
      </dgm:t>
    </dgm:pt>
    <dgm:pt modelId="{DDBC9F02-B629-4981-9D31-5933FAD878A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Х</a:t>
          </a:r>
          <a:r>
            <a:rPr lang="uk-UA" dirty="0" err="1" smtClean="0"/>
            <a:t>імія</a:t>
          </a:r>
          <a:endParaRPr lang="ru-RU" dirty="0"/>
        </a:p>
      </dgm:t>
    </dgm:pt>
    <dgm:pt modelId="{C8FC678C-119F-4F37-86B3-58AEFCC7D034}" type="parTrans" cxnId="{8D4DE540-C99C-4A04-81D4-6CDD98E6EE0D}">
      <dgm:prSet/>
      <dgm:spPr/>
      <dgm:t>
        <a:bodyPr/>
        <a:lstStyle/>
        <a:p>
          <a:endParaRPr lang="ru-RU"/>
        </a:p>
      </dgm:t>
    </dgm:pt>
    <dgm:pt modelId="{C6C9924F-11AE-439C-B961-ADFCFFFE03E3}" type="sibTrans" cxnId="{8D4DE540-C99C-4A04-81D4-6CDD98E6EE0D}">
      <dgm:prSet/>
      <dgm:spPr/>
      <dgm:t>
        <a:bodyPr/>
        <a:lstStyle/>
        <a:p>
          <a:endParaRPr lang="ru-RU"/>
        </a:p>
      </dgm:t>
    </dgm:pt>
    <dgm:pt modelId="{2AD25DE5-1AC9-473D-96E8-CE39E7448843}">
      <dgm:prSet/>
      <dgm:spPr>
        <a:solidFill>
          <a:srgbClr val="7030A0"/>
        </a:solidFill>
      </dgm:spPr>
      <dgm:t>
        <a:bodyPr/>
        <a:lstStyle/>
        <a:p>
          <a:r>
            <a:rPr lang="ru-RU" dirty="0" err="1" smtClean="0"/>
            <a:t>Історія</a:t>
          </a:r>
          <a:endParaRPr lang="ru-RU" dirty="0"/>
        </a:p>
      </dgm:t>
    </dgm:pt>
    <dgm:pt modelId="{34361E77-F9C6-49A1-8D05-3B22F38EED08}" type="parTrans" cxnId="{36DEF799-78B6-4742-8A67-A65DC77C41D2}">
      <dgm:prSet/>
      <dgm:spPr/>
      <dgm:t>
        <a:bodyPr/>
        <a:lstStyle/>
        <a:p>
          <a:endParaRPr lang="ru-RU"/>
        </a:p>
      </dgm:t>
    </dgm:pt>
    <dgm:pt modelId="{7E995BE3-ECDE-40A7-A6BD-070667CFE946}" type="sibTrans" cxnId="{36DEF799-78B6-4742-8A67-A65DC77C41D2}">
      <dgm:prSet/>
      <dgm:spPr/>
      <dgm:t>
        <a:bodyPr/>
        <a:lstStyle/>
        <a:p>
          <a:endParaRPr lang="ru-RU"/>
        </a:p>
      </dgm:t>
    </dgm:pt>
    <dgm:pt modelId="{E68087EB-DE6C-46EF-9BF8-B58CC718B302}">
      <dgm:prSet/>
      <dgm:spPr>
        <a:solidFill>
          <a:srgbClr val="FFC000"/>
        </a:solidFill>
      </dgm:spPr>
      <dgm:t>
        <a:bodyPr/>
        <a:lstStyle/>
        <a:p>
          <a:r>
            <a:rPr lang="ru-RU" dirty="0" err="1" smtClean="0"/>
            <a:t>Інформаційні</a:t>
          </a:r>
          <a:r>
            <a:rPr lang="ru-RU" dirty="0" smtClean="0"/>
            <a:t> технології</a:t>
          </a:r>
          <a:endParaRPr lang="ru-RU" dirty="0"/>
        </a:p>
      </dgm:t>
    </dgm:pt>
    <dgm:pt modelId="{37A5F4F7-B0A9-4EA7-91E1-51F3F0496851}" type="parTrans" cxnId="{0804BCBE-85DF-45B0-9C4B-A5C48D8708C8}">
      <dgm:prSet/>
      <dgm:spPr/>
      <dgm:t>
        <a:bodyPr/>
        <a:lstStyle/>
        <a:p>
          <a:endParaRPr lang="ru-RU"/>
        </a:p>
      </dgm:t>
    </dgm:pt>
    <dgm:pt modelId="{F37EE4DE-5AB1-48E4-856A-B6C9C4F76305}" type="sibTrans" cxnId="{0804BCBE-85DF-45B0-9C4B-A5C48D8708C8}">
      <dgm:prSet/>
      <dgm:spPr/>
      <dgm:t>
        <a:bodyPr/>
        <a:lstStyle/>
        <a:p>
          <a:endParaRPr lang="ru-RU"/>
        </a:p>
      </dgm:t>
    </dgm:pt>
    <dgm:pt modelId="{05E13A76-7448-4F15-9679-72BDBC67AAB1}" type="pres">
      <dgm:prSet presAssocID="{CF77E2EB-7930-4D11-8882-470C1F0EE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BFD0C8-79BE-4166-B427-52FF115E48E5}" type="pres">
      <dgm:prSet presAssocID="{CF77E2EB-7930-4D11-8882-470C1F0EE07D}" presName="Name1" presStyleCnt="0"/>
      <dgm:spPr/>
    </dgm:pt>
    <dgm:pt modelId="{54D83BA9-DCCE-4E21-813D-9D1E65333431}" type="pres">
      <dgm:prSet presAssocID="{CF77E2EB-7930-4D11-8882-470C1F0EE07D}" presName="cycle" presStyleCnt="0"/>
      <dgm:spPr/>
    </dgm:pt>
    <dgm:pt modelId="{6F99C283-84F4-4533-97B8-C95B01C4C490}" type="pres">
      <dgm:prSet presAssocID="{CF77E2EB-7930-4D11-8882-470C1F0EE07D}" presName="srcNode" presStyleLbl="node1" presStyleIdx="0" presStyleCnt="6"/>
      <dgm:spPr/>
    </dgm:pt>
    <dgm:pt modelId="{FBCD31C1-0639-4619-830D-D9EA2CD31716}" type="pres">
      <dgm:prSet presAssocID="{CF77E2EB-7930-4D11-8882-470C1F0EE07D}" presName="conn" presStyleLbl="parChTrans1D2" presStyleIdx="0" presStyleCnt="1"/>
      <dgm:spPr/>
      <dgm:t>
        <a:bodyPr/>
        <a:lstStyle/>
        <a:p>
          <a:endParaRPr lang="ru-RU"/>
        </a:p>
      </dgm:t>
    </dgm:pt>
    <dgm:pt modelId="{174D2D3C-9D15-46D9-9B85-B104CD996A8A}" type="pres">
      <dgm:prSet presAssocID="{CF77E2EB-7930-4D11-8882-470C1F0EE07D}" presName="extraNode" presStyleLbl="node1" presStyleIdx="0" presStyleCnt="6"/>
      <dgm:spPr/>
    </dgm:pt>
    <dgm:pt modelId="{00E83671-C2F2-4BF6-B608-D318C4424FC6}" type="pres">
      <dgm:prSet presAssocID="{CF77E2EB-7930-4D11-8882-470C1F0EE07D}" presName="dstNode" presStyleLbl="node1" presStyleIdx="0" presStyleCnt="6"/>
      <dgm:spPr/>
    </dgm:pt>
    <dgm:pt modelId="{6952D275-F27B-444F-A587-845C7A5FBA7E}" type="pres">
      <dgm:prSet presAssocID="{6D319127-97EF-4805-9F5C-100D173B5D9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129D0-D94E-43C4-BADB-38F70D3D6A9E}" type="pres">
      <dgm:prSet presAssocID="{6D319127-97EF-4805-9F5C-100D173B5D9E}" presName="accent_1" presStyleCnt="0"/>
      <dgm:spPr/>
    </dgm:pt>
    <dgm:pt modelId="{12AFE716-5336-48A0-8298-6F688E94CF37}" type="pres">
      <dgm:prSet presAssocID="{6D319127-97EF-4805-9F5C-100D173B5D9E}" presName="accentRepeatNode" presStyleLbl="solidFgAcc1" presStyleIdx="0" presStyleCnt="6"/>
      <dgm:spPr/>
    </dgm:pt>
    <dgm:pt modelId="{9E8EC741-8891-4D81-825D-4D935756FC50}" type="pres">
      <dgm:prSet presAssocID="{57964F8E-14E7-4EA5-856D-2F03C0AC07D2}" presName="text_2" presStyleLbl="node1" presStyleIdx="1" presStyleCnt="6" custLinFactNeighborX="-454" custLinFactNeighborY="-3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C24A-9652-477E-A4B8-8EF356811F85}" type="pres">
      <dgm:prSet presAssocID="{57964F8E-14E7-4EA5-856D-2F03C0AC07D2}" presName="accent_2" presStyleCnt="0"/>
      <dgm:spPr/>
    </dgm:pt>
    <dgm:pt modelId="{250E44AA-924F-404D-BC49-BA76DA0D7197}" type="pres">
      <dgm:prSet presAssocID="{57964F8E-14E7-4EA5-856D-2F03C0AC07D2}" presName="accentRepeatNode" presStyleLbl="solidFgAcc1" presStyleIdx="1" presStyleCnt="6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33DE97-1710-401C-92AF-CCFBBFA3EE90}" type="pres">
      <dgm:prSet presAssocID="{157E3E2D-1398-4246-A27C-188CABBCC3A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A0988-E511-40BA-A476-8E0C4794C70C}" type="pres">
      <dgm:prSet presAssocID="{157E3E2D-1398-4246-A27C-188CABBCC3AE}" presName="accent_3" presStyleCnt="0"/>
      <dgm:spPr/>
    </dgm:pt>
    <dgm:pt modelId="{7F54C1E2-1AEC-42DB-A207-C34E7C20B181}" type="pres">
      <dgm:prSet presAssocID="{157E3E2D-1398-4246-A27C-188CABBCC3AE}" presName="accentRepeatNode" presStyleLbl="solidFgAcc1" presStyleIdx="2" presStyleCnt="6"/>
      <dgm:spPr/>
    </dgm:pt>
    <dgm:pt modelId="{5E4EC063-2BBD-4EA4-BDBC-8B1A06FC39FA}" type="pres">
      <dgm:prSet presAssocID="{DDBC9F02-B629-4981-9D31-5933FAD878A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7C304-7227-4037-9650-B5945E91ACE4}" type="pres">
      <dgm:prSet presAssocID="{DDBC9F02-B629-4981-9D31-5933FAD878AC}" presName="accent_4" presStyleCnt="0"/>
      <dgm:spPr/>
    </dgm:pt>
    <dgm:pt modelId="{DCCE8A89-729E-449F-BD19-03AD3CDA4E1C}" type="pres">
      <dgm:prSet presAssocID="{DDBC9F02-B629-4981-9D31-5933FAD878AC}" presName="accentRepeatNode" presStyleLbl="solidFgAcc1" presStyleIdx="3" presStyleCnt="6"/>
      <dgm:spPr/>
    </dgm:pt>
    <dgm:pt modelId="{25D73DD8-E9D7-404C-A5A0-AC786A4F044E}" type="pres">
      <dgm:prSet presAssocID="{2AD25DE5-1AC9-473D-96E8-CE39E744884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58CF8-8348-465E-8ED5-5EFEC5923F8D}" type="pres">
      <dgm:prSet presAssocID="{2AD25DE5-1AC9-473D-96E8-CE39E7448843}" presName="accent_5" presStyleCnt="0"/>
      <dgm:spPr/>
    </dgm:pt>
    <dgm:pt modelId="{3B38FE83-2A2D-4945-9592-5D05EF4C290E}" type="pres">
      <dgm:prSet presAssocID="{2AD25DE5-1AC9-473D-96E8-CE39E7448843}" presName="accentRepeatNode" presStyleLbl="solidFgAcc1" presStyleIdx="4" presStyleCnt="6"/>
      <dgm:spPr/>
    </dgm:pt>
    <dgm:pt modelId="{34378A8A-364E-42ED-8C34-2455DA64CF68}" type="pres">
      <dgm:prSet presAssocID="{E68087EB-DE6C-46EF-9BF8-B58CC718B30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0F17D-22EF-4D0A-8BB8-9F93A7D15A8D}" type="pres">
      <dgm:prSet presAssocID="{E68087EB-DE6C-46EF-9BF8-B58CC718B302}" presName="accent_6" presStyleCnt="0"/>
      <dgm:spPr/>
    </dgm:pt>
    <dgm:pt modelId="{0855428D-51C3-4B84-BC47-12F5BF3262C3}" type="pres">
      <dgm:prSet presAssocID="{E68087EB-DE6C-46EF-9BF8-B58CC718B302}" presName="accentRepeatNode" presStyleLbl="solidFgAcc1" presStyleIdx="5" presStyleCnt="6"/>
      <dgm:spPr/>
    </dgm:pt>
  </dgm:ptLst>
  <dgm:cxnLst>
    <dgm:cxn modelId="{22E1E734-516D-45EF-8680-1BE00593456A}" type="presOf" srcId="{E68087EB-DE6C-46EF-9BF8-B58CC718B302}" destId="{34378A8A-364E-42ED-8C34-2455DA64CF68}" srcOrd="0" destOrd="0" presId="urn:microsoft.com/office/officeart/2008/layout/VerticalCurvedList"/>
    <dgm:cxn modelId="{56D3CE59-133F-4949-8ACD-CB4DB99F90C9}" srcId="{CF77E2EB-7930-4D11-8882-470C1F0EE07D}" destId="{6D319127-97EF-4805-9F5C-100D173B5D9E}" srcOrd="0" destOrd="0" parTransId="{8DF4BE96-A4D5-498C-9797-6467321906CC}" sibTransId="{3553D4AF-64DE-48F0-B41B-9D04A70A8F07}"/>
    <dgm:cxn modelId="{C7F0F666-EA6D-4160-AAA1-B2B78CA39F2E}" type="presOf" srcId="{57964F8E-14E7-4EA5-856D-2F03C0AC07D2}" destId="{9E8EC741-8891-4D81-825D-4D935756FC50}" srcOrd="0" destOrd="0" presId="urn:microsoft.com/office/officeart/2008/layout/VerticalCurvedList"/>
    <dgm:cxn modelId="{E0B9BE46-9D90-493E-9E03-D2F9D4CED9A2}" type="presOf" srcId="{157E3E2D-1398-4246-A27C-188CABBCC3AE}" destId="{F133DE97-1710-401C-92AF-CCFBBFA3EE90}" srcOrd="0" destOrd="0" presId="urn:microsoft.com/office/officeart/2008/layout/VerticalCurvedList"/>
    <dgm:cxn modelId="{991398B2-95AE-46A4-971D-FBC9B10F1E0E}" srcId="{CF77E2EB-7930-4D11-8882-470C1F0EE07D}" destId="{157E3E2D-1398-4246-A27C-188CABBCC3AE}" srcOrd="2" destOrd="0" parTransId="{42FE99F0-E33B-4D08-954C-274F9C83CE42}" sibTransId="{57AB604F-43D4-4B14-A41F-0F2F6268801D}"/>
    <dgm:cxn modelId="{91F65AFA-3F55-42DE-94C5-4AC0F94B9E98}" type="presOf" srcId="{2AD25DE5-1AC9-473D-96E8-CE39E7448843}" destId="{25D73DD8-E9D7-404C-A5A0-AC786A4F044E}" srcOrd="0" destOrd="0" presId="urn:microsoft.com/office/officeart/2008/layout/VerticalCurvedList"/>
    <dgm:cxn modelId="{0804BCBE-85DF-45B0-9C4B-A5C48D8708C8}" srcId="{CF77E2EB-7930-4D11-8882-470C1F0EE07D}" destId="{E68087EB-DE6C-46EF-9BF8-B58CC718B302}" srcOrd="5" destOrd="0" parTransId="{37A5F4F7-B0A9-4EA7-91E1-51F3F0496851}" sibTransId="{F37EE4DE-5AB1-48E4-856A-B6C9C4F76305}"/>
    <dgm:cxn modelId="{23B3920A-B653-4699-98CC-61E49CFE33EB}" type="presOf" srcId="{CF77E2EB-7930-4D11-8882-470C1F0EE07D}" destId="{05E13A76-7448-4F15-9679-72BDBC67AAB1}" srcOrd="0" destOrd="0" presId="urn:microsoft.com/office/officeart/2008/layout/VerticalCurvedList"/>
    <dgm:cxn modelId="{70E6E6F9-C38E-41B4-BED8-0C21FF42968C}" type="presOf" srcId="{3553D4AF-64DE-48F0-B41B-9D04A70A8F07}" destId="{FBCD31C1-0639-4619-830D-D9EA2CD31716}" srcOrd="0" destOrd="0" presId="urn:microsoft.com/office/officeart/2008/layout/VerticalCurvedList"/>
    <dgm:cxn modelId="{36DEF799-78B6-4742-8A67-A65DC77C41D2}" srcId="{CF77E2EB-7930-4D11-8882-470C1F0EE07D}" destId="{2AD25DE5-1AC9-473D-96E8-CE39E7448843}" srcOrd="4" destOrd="0" parTransId="{34361E77-F9C6-49A1-8D05-3B22F38EED08}" sibTransId="{7E995BE3-ECDE-40A7-A6BD-070667CFE946}"/>
    <dgm:cxn modelId="{39E14CA8-3351-4BE7-A843-C2DAED48A5AF}" srcId="{CF77E2EB-7930-4D11-8882-470C1F0EE07D}" destId="{57964F8E-14E7-4EA5-856D-2F03C0AC07D2}" srcOrd="1" destOrd="0" parTransId="{9DA13B0F-4D01-4333-80CA-00AFC2E94BD8}" sibTransId="{E774CF29-21BE-409B-B704-A4CBD52AC0F0}"/>
    <dgm:cxn modelId="{8D4DE540-C99C-4A04-81D4-6CDD98E6EE0D}" srcId="{CF77E2EB-7930-4D11-8882-470C1F0EE07D}" destId="{DDBC9F02-B629-4981-9D31-5933FAD878AC}" srcOrd="3" destOrd="0" parTransId="{C8FC678C-119F-4F37-86B3-58AEFCC7D034}" sibTransId="{C6C9924F-11AE-439C-B961-ADFCFFFE03E3}"/>
    <dgm:cxn modelId="{CB967F6C-6C38-40EE-925D-88D08038BE6D}" type="presOf" srcId="{DDBC9F02-B629-4981-9D31-5933FAD878AC}" destId="{5E4EC063-2BBD-4EA4-BDBC-8B1A06FC39FA}" srcOrd="0" destOrd="0" presId="urn:microsoft.com/office/officeart/2008/layout/VerticalCurvedList"/>
    <dgm:cxn modelId="{DAAD8A1F-AA49-4784-9BE5-77156747E883}" type="presOf" srcId="{6D319127-97EF-4805-9F5C-100D173B5D9E}" destId="{6952D275-F27B-444F-A587-845C7A5FBA7E}" srcOrd="0" destOrd="0" presId="urn:microsoft.com/office/officeart/2008/layout/VerticalCurvedList"/>
    <dgm:cxn modelId="{54011068-366F-43D6-BF4E-F60F9E2268A6}" type="presParOf" srcId="{05E13A76-7448-4F15-9679-72BDBC67AAB1}" destId="{ACBFD0C8-79BE-4166-B427-52FF115E48E5}" srcOrd="0" destOrd="0" presId="urn:microsoft.com/office/officeart/2008/layout/VerticalCurvedList"/>
    <dgm:cxn modelId="{C65F4D8B-59A3-4226-A79F-037656CCCFF0}" type="presParOf" srcId="{ACBFD0C8-79BE-4166-B427-52FF115E48E5}" destId="{54D83BA9-DCCE-4E21-813D-9D1E65333431}" srcOrd="0" destOrd="0" presId="urn:microsoft.com/office/officeart/2008/layout/VerticalCurvedList"/>
    <dgm:cxn modelId="{F818C2FB-214B-4A19-8A40-F3587A057BC6}" type="presParOf" srcId="{54D83BA9-DCCE-4E21-813D-9D1E65333431}" destId="{6F99C283-84F4-4533-97B8-C95B01C4C490}" srcOrd="0" destOrd="0" presId="urn:microsoft.com/office/officeart/2008/layout/VerticalCurvedList"/>
    <dgm:cxn modelId="{1C5A3040-852D-4E70-B8A6-6D5652B1898F}" type="presParOf" srcId="{54D83BA9-DCCE-4E21-813D-9D1E65333431}" destId="{FBCD31C1-0639-4619-830D-D9EA2CD31716}" srcOrd="1" destOrd="0" presId="urn:microsoft.com/office/officeart/2008/layout/VerticalCurvedList"/>
    <dgm:cxn modelId="{F3BDDD13-84A3-45AF-83EC-DCB319A1A480}" type="presParOf" srcId="{54D83BA9-DCCE-4E21-813D-9D1E65333431}" destId="{174D2D3C-9D15-46D9-9B85-B104CD996A8A}" srcOrd="2" destOrd="0" presId="urn:microsoft.com/office/officeart/2008/layout/VerticalCurvedList"/>
    <dgm:cxn modelId="{31FB658D-3E64-46E5-B0EB-BC2E0D961879}" type="presParOf" srcId="{54D83BA9-DCCE-4E21-813D-9D1E65333431}" destId="{00E83671-C2F2-4BF6-B608-D318C4424FC6}" srcOrd="3" destOrd="0" presId="urn:microsoft.com/office/officeart/2008/layout/VerticalCurvedList"/>
    <dgm:cxn modelId="{727184C2-0C98-4928-9627-2FE02D873105}" type="presParOf" srcId="{ACBFD0C8-79BE-4166-B427-52FF115E48E5}" destId="{6952D275-F27B-444F-A587-845C7A5FBA7E}" srcOrd="1" destOrd="0" presId="urn:microsoft.com/office/officeart/2008/layout/VerticalCurvedList"/>
    <dgm:cxn modelId="{259BB70F-13EA-4949-ADF8-2677E88D799E}" type="presParOf" srcId="{ACBFD0C8-79BE-4166-B427-52FF115E48E5}" destId="{11A129D0-D94E-43C4-BADB-38F70D3D6A9E}" srcOrd="2" destOrd="0" presId="urn:microsoft.com/office/officeart/2008/layout/VerticalCurvedList"/>
    <dgm:cxn modelId="{0EAD4C3B-921E-4D83-AD0B-2D00220E5B8F}" type="presParOf" srcId="{11A129D0-D94E-43C4-BADB-38F70D3D6A9E}" destId="{12AFE716-5336-48A0-8298-6F688E94CF37}" srcOrd="0" destOrd="0" presId="urn:microsoft.com/office/officeart/2008/layout/VerticalCurvedList"/>
    <dgm:cxn modelId="{209B9275-8FB5-4AF7-9F45-1C39E1AC0948}" type="presParOf" srcId="{ACBFD0C8-79BE-4166-B427-52FF115E48E5}" destId="{9E8EC741-8891-4D81-825D-4D935756FC50}" srcOrd="3" destOrd="0" presId="urn:microsoft.com/office/officeart/2008/layout/VerticalCurvedList"/>
    <dgm:cxn modelId="{DCD3BE65-AC0C-4B8F-9129-B6450191E11D}" type="presParOf" srcId="{ACBFD0C8-79BE-4166-B427-52FF115E48E5}" destId="{1D61C24A-9652-477E-A4B8-8EF356811F85}" srcOrd="4" destOrd="0" presId="urn:microsoft.com/office/officeart/2008/layout/VerticalCurvedList"/>
    <dgm:cxn modelId="{F2D98882-17DD-4EE0-B873-67EB89439209}" type="presParOf" srcId="{1D61C24A-9652-477E-A4B8-8EF356811F85}" destId="{250E44AA-924F-404D-BC49-BA76DA0D7197}" srcOrd="0" destOrd="0" presId="urn:microsoft.com/office/officeart/2008/layout/VerticalCurvedList"/>
    <dgm:cxn modelId="{FEE490BB-4F27-41DA-98F7-5CE32A8136C3}" type="presParOf" srcId="{ACBFD0C8-79BE-4166-B427-52FF115E48E5}" destId="{F133DE97-1710-401C-92AF-CCFBBFA3EE90}" srcOrd="5" destOrd="0" presId="urn:microsoft.com/office/officeart/2008/layout/VerticalCurvedList"/>
    <dgm:cxn modelId="{352C7422-BC21-4D66-92B6-C0A0E448B4EF}" type="presParOf" srcId="{ACBFD0C8-79BE-4166-B427-52FF115E48E5}" destId="{BACA0988-E511-40BA-A476-8E0C4794C70C}" srcOrd="6" destOrd="0" presId="urn:microsoft.com/office/officeart/2008/layout/VerticalCurvedList"/>
    <dgm:cxn modelId="{BE6BB181-1B7E-47FC-B2A8-AE1F914A1579}" type="presParOf" srcId="{BACA0988-E511-40BA-A476-8E0C4794C70C}" destId="{7F54C1E2-1AEC-42DB-A207-C34E7C20B181}" srcOrd="0" destOrd="0" presId="urn:microsoft.com/office/officeart/2008/layout/VerticalCurvedList"/>
    <dgm:cxn modelId="{2D482E0C-2C63-4D1D-955C-A794D8C09AFF}" type="presParOf" srcId="{ACBFD0C8-79BE-4166-B427-52FF115E48E5}" destId="{5E4EC063-2BBD-4EA4-BDBC-8B1A06FC39FA}" srcOrd="7" destOrd="0" presId="urn:microsoft.com/office/officeart/2008/layout/VerticalCurvedList"/>
    <dgm:cxn modelId="{7BEE1DBA-A3F0-4817-99EE-346913EC2CAA}" type="presParOf" srcId="{ACBFD0C8-79BE-4166-B427-52FF115E48E5}" destId="{E287C304-7227-4037-9650-B5945E91ACE4}" srcOrd="8" destOrd="0" presId="urn:microsoft.com/office/officeart/2008/layout/VerticalCurvedList"/>
    <dgm:cxn modelId="{FA84A614-239E-456D-BD0E-9D0B63C12800}" type="presParOf" srcId="{E287C304-7227-4037-9650-B5945E91ACE4}" destId="{DCCE8A89-729E-449F-BD19-03AD3CDA4E1C}" srcOrd="0" destOrd="0" presId="urn:microsoft.com/office/officeart/2008/layout/VerticalCurvedList"/>
    <dgm:cxn modelId="{FC7E0C33-6763-43A0-9265-D1C5EFEB4DA8}" type="presParOf" srcId="{ACBFD0C8-79BE-4166-B427-52FF115E48E5}" destId="{25D73DD8-E9D7-404C-A5A0-AC786A4F044E}" srcOrd="9" destOrd="0" presId="urn:microsoft.com/office/officeart/2008/layout/VerticalCurvedList"/>
    <dgm:cxn modelId="{2CBC700D-942B-4A86-BFFF-87B37E0D0AB2}" type="presParOf" srcId="{ACBFD0C8-79BE-4166-B427-52FF115E48E5}" destId="{0F458CF8-8348-465E-8ED5-5EFEC5923F8D}" srcOrd="10" destOrd="0" presId="urn:microsoft.com/office/officeart/2008/layout/VerticalCurvedList"/>
    <dgm:cxn modelId="{D27F5C83-F52A-47F2-8B51-5466A0EF2BF1}" type="presParOf" srcId="{0F458CF8-8348-465E-8ED5-5EFEC5923F8D}" destId="{3B38FE83-2A2D-4945-9592-5D05EF4C290E}" srcOrd="0" destOrd="0" presId="urn:microsoft.com/office/officeart/2008/layout/VerticalCurvedList"/>
    <dgm:cxn modelId="{5FF23DFC-C1E6-4470-8F15-5F30593699BD}" type="presParOf" srcId="{ACBFD0C8-79BE-4166-B427-52FF115E48E5}" destId="{34378A8A-364E-42ED-8C34-2455DA64CF68}" srcOrd="11" destOrd="0" presId="urn:microsoft.com/office/officeart/2008/layout/VerticalCurvedList"/>
    <dgm:cxn modelId="{9DE111D8-02E7-4D8D-B15F-6EE3B8A2A14A}" type="presParOf" srcId="{ACBFD0C8-79BE-4166-B427-52FF115E48E5}" destId="{3DD0F17D-22EF-4D0A-8BB8-9F93A7D15A8D}" srcOrd="12" destOrd="0" presId="urn:microsoft.com/office/officeart/2008/layout/VerticalCurvedList"/>
    <dgm:cxn modelId="{58FA1FE5-0C73-465D-B8B8-23D5EC67BC39}" type="presParOf" srcId="{3DD0F17D-22EF-4D0A-8BB8-9F93A7D15A8D}" destId="{0855428D-51C3-4B84-BC47-12F5BF3262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7E2EB-7930-4D11-8882-470C1F0EE07D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319127-97EF-4805-9F5C-100D173B5D9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err="1" smtClean="0"/>
            <a:t>Фізика</a:t>
          </a:r>
          <a:endParaRPr lang="ru-RU" dirty="0"/>
        </a:p>
      </dgm:t>
    </dgm:pt>
    <dgm:pt modelId="{8DF4BE96-A4D5-498C-9797-6467321906CC}" type="parTrans" cxnId="{56D3CE59-133F-4949-8ACD-CB4DB99F90C9}">
      <dgm:prSet/>
      <dgm:spPr/>
      <dgm:t>
        <a:bodyPr/>
        <a:lstStyle/>
        <a:p>
          <a:endParaRPr lang="ru-RU"/>
        </a:p>
      </dgm:t>
    </dgm:pt>
    <dgm:pt modelId="{3553D4AF-64DE-48F0-B41B-9D04A70A8F07}" type="sibTrans" cxnId="{56D3CE59-133F-4949-8ACD-CB4DB99F90C9}">
      <dgm:prSet/>
      <dgm:spPr/>
      <dgm:t>
        <a:bodyPr/>
        <a:lstStyle/>
        <a:p>
          <a:endParaRPr lang="ru-RU"/>
        </a:p>
      </dgm:t>
    </dgm:pt>
    <dgm:pt modelId="{57964F8E-14E7-4EA5-856D-2F03C0AC07D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err="1" smtClean="0"/>
            <a:t>Правознавство</a:t>
          </a:r>
          <a:endParaRPr lang="ru-RU" dirty="0"/>
        </a:p>
      </dgm:t>
    </dgm:pt>
    <dgm:pt modelId="{9DA13B0F-4D01-4333-80CA-00AFC2E94BD8}" type="parTrans" cxnId="{39E14CA8-3351-4BE7-A843-C2DAED48A5AF}">
      <dgm:prSet/>
      <dgm:spPr/>
      <dgm:t>
        <a:bodyPr/>
        <a:lstStyle/>
        <a:p>
          <a:endParaRPr lang="ru-RU"/>
        </a:p>
      </dgm:t>
    </dgm:pt>
    <dgm:pt modelId="{E774CF29-21BE-409B-B704-A4CBD52AC0F0}" type="sibTrans" cxnId="{39E14CA8-3351-4BE7-A843-C2DAED48A5AF}">
      <dgm:prSet/>
      <dgm:spPr/>
      <dgm:t>
        <a:bodyPr/>
        <a:lstStyle/>
        <a:p>
          <a:endParaRPr lang="ru-RU"/>
        </a:p>
      </dgm:t>
    </dgm:pt>
    <dgm:pt modelId="{157E3E2D-1398-4246-A27C-188CABBCC3AE}">
      <dgm:prSet phldrT="[Текст]"/>
      <dgm:spPr>
        <a:solidFill>
          <a:srgbClr val="00FF00"/>
        </a:solidFill>
      </dgm:spPr>
      <dgm:t>
        <a:bodyPr/>
        <a:lstStyle/>
        <a:p>
          <a:r>
            <a:rPr lang="ru-RU" dirty="0" err="1" smtClean="0"/>
            <a:t>Трудове</a:t>
          </a:r>
          <a:r>
            <a:rPr lang="ru-RU" dirty="0" smtClean="0"/>
            <a:t> </a:t>
          </a:r>
          <a:r>
            <a:rPr lang="ru-RU" dirty="0" err="1" smtClean="0"/>
            <a:t>навчання</a:t>
          </a:r>
          <a:endParaRPr lang="ru-RU" dirty="0"/>
        </a:p>
      </dgm:t>
    </dgm:pt>
    <dgm:pt modelId="{42FE99F0-E33B-4D08-954C-274F9C83CE42}" type="parTrans" cxnId="{991398B2-95AE-46A4-971D-FBC9B10F1E0E}">
      <dgm:prSet/>
      <dgm:spPr/>
      <dgm:t>
        <a:bodyPr/>
        <a:lstStyle/>
        <a:p>
          <a:endParaRPr lang="ru-RU"/>
        </a:p>
      </dgm:t>
    </dgm:pt>
    <dgm:pt modelId="{57AB604F-43D4-4B14-A41F-0F2F6268801D}" type="sibTrans" cxnId="{991398B2-95AE-46A4-971D-FBC9B10F1E0E}">
      <dgm:prSet/>
      <dgm:spPr/>
      <dgm:t>
        <a:bodyPr/>
        <a:lstStyle/>
        <a:p>
          <a:endParaRPr lang="ru-RU"/>
        </a:p>
      </dgm:t>
    </dgm:pt>
    <dgm:pt modelId="{05E13A76-7448-4F15-9679-72BDBC67AAB1}" type="pres">
      <dgm:prSet presAssocID="{CF77E2EB-7930-4D11-8882-470C1F0EE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BFD0C8-79BE-4166-B427-52FF115E48E5}" type="pres">
      <dgm:prSet presAssocID="{CF77E2EB-7930-4D11-8882-470C1F0EE07D}" presName="Name1" presStyleCnt="0"/>
      <dgm:spPr/>
    </dgm:pt>
    <dgm:pt modelId="{54D83BA9-DCCE-4E21-813D-9D1E65333431}" type="pres">
      <dgm:prSet presAssocID="{CF77E2EB-7930-4D11-8882-470C1F0EE07D}" presName="cycle" presStyleCnt="0"/>
      <dgm:spPr/>
    </dgm:pt>
    <dgm:pt modelId="{6F99C283-84F4-4533-97B8-C95B01C4C490}" type="pres">
      <dgm:prSet presAssocID="{CF77E2EB-7930-4D11-8882-470C1F0EE07D}" presName="srcNode" presStyleLbl="node1" presStyleIdx="0" presStyleCnt="3"/>
      <dgm:spPr/>
    </dgm:pt>
    <dgm:pt modelId="{FBCD31C1-0639-4619-830D-D9EA2CD31716}" type="pres">
      <dgm:prSet presAssocID="{CF77E2EB-7930-4D11-8882-470C1F0EE07D}" presName="conn" presStyleLbl="parChTrans1D2" presStyleIdx="0" presStyleCnt="1"/>
      <dgm:spPr/>
      <dgm:t>
        <a:bodyPr/>
        <a:lstStyle/>
        <a:p>
          <a:endParaRPr lang="ru-RU"/>
        </a:p>
      </dgm:t>
    </dgm:pt>
    <dgm:pt modelId="{174D2D3C-9D15-46D9-9B85-B104CD996A8A}" type="pres">
      <dgm:prSet presAssocID="{CF77E2EB-7930-4D11-8882-470C1F0EE07D}" presName="extraNode" presStyleLbl="node1" presStyleIdx="0" presStyleCnt="3"/>
      <dgm:spPr/>
    </dgm:pt>
    <dgm:pt modelId="{00E83671-C2F2-4BF6-B608-D318C4424FC6}" type="pres">
      <dgm:prSet presAssocID="{CF77E2EB-7930-4D11-8882-470C1F0EE07D}" presName="dstNode" presStyleLbl="node1" presStyleIdx="0" presStyleCnt="3"/>
      <dgm:spPr/>
    </dgm:pt>
    <dgm:pt modelId="{6952D275-F27B-444F-A587-845C7A5FBA7E}" type="pres">
      <dgm:prSet presAssocID="{6D319127-97EF-4805-9F5C-100D173B5D9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129D0-D94E-43C4-BADB-38F70D3D6A9E}" type="pres">
      <dgm:prSet presAssocID="{6D319127-97EF-4805-9F5C-100D173B5D9E}" presName="accent_1" presStyleCnt="0"/>
      <dgm:spPr/>
    </dgm:pt>
    <dgm:pt modelId="{12AFE716-5336-48A0-8298-6F688E94CF37}" type="pres">
      <dgm:prSet presAssocID="{6D319127-97EF-4805-9F5C-100D173B5D9E}" presName="accentRepeatNode" presStyleLbl="solidFgAcc1" presStyleIdx="0" presStyleCnt="3"/>
      <dgm:spPr/>
    </dgm:pt>
    <dgm:pt modelId="{9E8EC741-8891-4D81-825D-4D935756FC50}" type="pres">
      <dgm:prSet presAssocID="{57964F8E-14E7-4EA5-856D-2F03C0AC07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C24A-9652-477E-A4B8-8EF356811F85}" type="pres">
      <dgm:prSet presAssocID="{57964F8E-14E7-4EA5-856D-2F03C0AC07D2}" presName="accent_2" presStyleCnt="0"/>
      <dgm:spPr/>
    </dgm:pt>
    <dgm:pt modelId="{250E44AA-924F-404D-BC49-BA76DA0D7197}" type="pres">
      <dgm:prSet presAssocID="{57964F8E-14E7-4EA5-856D-2F03C0AC07D2}" presName="accentRepeatNode" presStyleLbl="solidFgAcc1" presStyleIdx="1" presStyleCnt="3" custLinFactNeighborX="6923" custLinFactNeighborY="577"/>
      <dgm:spPr/>
      <dgm:t>
        <a:bodyPr/>
        <a:lstStyle/>
        <a:p>
          <a:endParaRPr lang="ru-RU"/>
        </a:p>
      </dgm:t>
    </dgm:pt>
    <dgm:pt modelId="{F133DE97-1710-401C-92AF-CCFBBFA3EE90}" type="pres">
      <dgm:prSet presAssocID="{157E3E2D-1398-4246-A27C-188CABBCC3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A0988-E511-40BA-A476-8E0C4794C70C}" type="pres">
      <dgm:prSet presAssocID="{157E3E2D-1398-4246-A27C-188CABBCC3AE}" presName="accent_3" presStyleCnt="0"/>
      <dgm:spPr/>
    </dgm:pt>
    <dgm:pt modelId="{7F54C1E2-1AEC-42DB-A207-C34E7C20B181}" type="pres">
      <dgm:prSet presAssocID="{157E3E2D-1398-4246-A27C-188CABBCC3AE}" presName="accentRepeatNode" presStyleLbl="solidFgAcc1" presStyleIdx="2" presStyleCnt="3"/>
      <dgm:spPr/>
    </dgm:pt>
  </dgm:ptLst>
  <dgm:cxnLst>
    <dgm:cxn modelId="{DAAD8A1F-AA49-4784-9BE5-77156747E883}" type="presOf" srcId="{6D319127-97EF-4805-9F5C-100D173B5D9E}" destId="{6952D275-F27B-444F-A587-845C7A5FBA7E}" srcOrd="0" destOrd="0" presId="urn:microsoft.com/office/officeart/2008/layout/VerticalCurvedList"/>
    <dgm:cxn modelId="{991398B2-95AE-46A4-971D-FBC9B10F1E0E}" srcId="{CF77E2EB-7930-4D11-8882-470C1F0EE07D}" destId="{157E3E2D-1398-4246-A27C-188CABBCC3AE}" srcOrd="2" destOrd="0" parTransId="{42FE99F0-E33B-4D08-954C-274F9C83CE42}" sibTransId="{57AB604F-43D4-4B14-A41F-0F2F6268801D}"/>
    <dgm:cxn modelId="{39E14CA8-3351-4BE7-A843-C2DAED48A5AF}" srcId="{CF77E2EB-7930-4D11-8882-470C1F0EE07D}" destId="{57964F8E-14E7-4EA5-856D-2F03C0AC07D2}" srcOrd="1" destOrd="0" parTransId="{9DA13B0F-4D01-4333-80CA-00AFC2E94BD8}" sibTransId="{E774CF29-21BE-409B-B704-A4CBD52AC0F0}"/>
    <dgm:cxn modelId="{56D3CE59-133F-4949-8ACD-CB4DB99F90C9}" srcId="{CF77E2EB-7930-4D11-8882-470C1F0EE07D}" destId="{6D319127-97EF-4805-9F5C-100D173B5D9E}" srcOrd="0" destOrd="0" parTransId="{8DF4BE96-A4D5-498C-9797-6467321906CC}" sibTransId="{3553D4AF-64DE-48F0-B41B-9D04A70A8F07}"/>
    <dgm:cxn modelId="{23B3920A-B653-4699-98CC-61E49CFE33EB}" type="presOf" srcId="{CF77E2EB-7930-4D11-8882-470C1F0EE07D}" destId="{05E13A76-7448-4F15-9679-72BDBC67AAB1}" srcOrd="0" destOrd="0" presId="urn:microsoft.com/office/officeart/2008/layout/VerticalCurvedList"/>
    <dgm:cxn modelId="{70E6E6F9-C38E-41B4-BED8-0C21FF42968C}" type="presOf" srcId="{3553D4AF-64DE-48F0-B41B-9D04A70A8F07}" destId="{FBCD31C1-0639-4619-830D-D9EA2CD31716}" srcOrd="0" destOrd="0" presId="urn:microsoft.com/office/officeart/2008/layout/VerticalCurvedList"/>
    <dgm:cxn modelId="{E0B9BE46-9D90-493E-9E03-D2F9D4CED9A2}" type="presOf" srcId="{157E3E2D-1398-4246-A27C-188CABBCC3AE}" destId="{F133DE97-1710-401C-92AF-CCFBBFA3EE90}" srcOrd="0" destOrd="0" presId="urn:microsoft.com/office/officeart/2008/layout/VerticalCurvedList"/>
    <dgm:cxn modelId="{C7F0F666-EA6D-4160-AAA1-B2B78CA39F2E}" type="presOf" srcId="{57964F8E-14E7-4EA5-856D-2F03C0AC07D2}" destId="{9E8EC741-8891-4D81-825D-4D935756FC50}" srcOrd="0" destOrd="0" presId="urn:microsoft.com/office/officeart/2008/layout/VerticalCurvedList"/>
    <dgm:cxn modelId="{54011068-366F-43D6-BF4E-F60F9E2268A6}" type="presParOf" srcId="{05E13A76-7448-4F15-9679-72BDBC67AAB1}" destId="{ACBFD0C8-79BE-4166-B427-52FF115E48E5}" srcOrd="0" destOrd="0" presId="urn:microsoft.com/office/officeart/2008/layout/VerticalCurvedList"/>
    <dgm:cxn modelId="{C65F4D8B-59A3-4226-A79F-037656CCCFF0}" type="presParOf" srcId="{ACBFD0C8-79BE-4166-B427-52FF115E48E5}" destId="{54D83BA9-DCCE-4E21-813D-9D1E65333431}" srcOrd="0" destOrd="0" presId="urn:microsoft.com/office/officeart/2008/layout/VerticalCurvedList"/>
    <dgm:cxn modelId="{F818C2FB-214B-4A19-8A40-F3587A057BC6}" type="presParOf" srcId="{54D83BA9-DCCE-4E21-813D-9D1E65333431}" destId="{6F99C283-84F4-4533-97B8-C95B01C4C490}" srcOrd="0" destOrd="0" presId="urn:microsoft.com/office/officeart/2008/layout/VerticalCurvedList"/>
    <dgm:cxn modelId="{1C5A3040-852D-4E70-B8A6-6D5652B1898F}" type="presParOf" srcId="{54D83BA9-DCCE-4E21-813D-9D1E65333431}" destId="{FBCD31C1-0639-4619-830D-D9EA2CD31716}" srcOrd="1" destOrd="0" presId="urn:microsoft.com/office/officeart/2008/layout/VerticalCurvedList"/>
    <dgm:cxn modelId="{F3BDDD13-84A3-45AF-83EC-DCB319A1A480}" type="presParOf" srcId="{54D83BA9-DCCE-4E21-813D-9D1E65333431}" destId="{174D2D3C-9D15-46D9-9B85-B104CD996A8A}" srcOrd="2" destOrd="0" presId="urn:microsoft.com/office/officeart/2008/layout/VerticalCurvedList"/>
    <dgm:cxn modelId="{31FB658D-3E64-46E5-B0EB-BC2E0D961879}" type="presParOf" srcId="{54D83BA9-DCCE-4E21-813D-9D1E65333431}" destId="{00E83671-C2F2-4BF6-B608-D318C4424FC6}" srcOrd="3" destOrd="0" presId="urn:microsoft.com/office/officeart/2008/layout/VerticalCurvedList"/>
    <dgm:cxn modelId="{727184C2-0C98-4928-9627-2FE02D873105}" type="presParOf" srcId="{ACBFD0C8-79BE-4166-B427-52FF115E48E5}" destId="{6952D275-F27B-444F-A587-845C7A5FBA7E}" srcOrd="1" destOrd="0" presId="urn:microsoft.com/office/officeart/2008/layout/VerticalCurvedList"/>
    <dgm:cxn modelId="{259BB70F-13EA-4949-ADF8-2677E88D799E}" type="presParOf" srcId="{ACBFD0C8-79BE-4166-B427-52FF115E48E5}" destId="{11A129D0-D94E-43C4-BADB-38F70D3D6A9E}" srcOrd="2" destOrd="0" presId="urn:microsoft.com/office/officeart/2008/layout/VerticalCurvedList"/>
    <dgm:cxn modelId="{0EAD4C3B-921E-4D83-AD0B-2D00220E5B8F}" type="presParOf" srcId="{11A129D0-D94E-43C4-BADB-38F70D3D6A9E}" destId="{12AFE716-5336-48A0-8298-6F688E94CF37}" srcOrd="0" destOrd="0" presId="urn:microsoft.com/office/officeart/2008/layout/VerticalCurvedList"/>
    <dgm:cxn modelId="{209B9275-8FB5-4AF7-9F45-1C39E1AC0948}" type="presParOf" srcId="{ACBFD0C8-79BE-4166-B427-52FF115E48E5}" destId="{9E8EC741-8891-4D81-825D-4D935756FC50}" srcOrd="3" destOrd="0" presId="urn:microsoft.com/office/officeart/2008/layout/VerticalCurvedList"/>
    <dgm:cxn modelId="{DCD3BE65-AC0C-4B8F-9129-B6450191E11D}" type="presParOf" srcId="{ACBFD0C8-79BE-4166-B427-52FF115E48E5}" destId="{1D61C24A-9652-477E-A4B8-8EF356811F85}" srcOrd="4" destOrd="0" presId="urn:microsoft.com/office/officeart/2008/layout/VerticalCurvedList"/>
    <dgm:cxn modelId="{F2D98882-17DD-4EE0-B873-67EB89439209}" type="presParOf" srcId="{1D61C24A-9652-477E-A4B8-8EF356811F85}" destId="{250E44AA-924F-404D-BC49-BA76DA0D7197}" srcOrd="0" destOrd="0" presId="urn:microsoft.com/office/officeart/2008/layout/VerticalCurvedList"/>
    <dgm:cxn modelId="{FEE490BB-4F27-41DA-98F7-5CE32A8136C3}" type="presParOf" srcId="{ACBFD0C8-79BE-4166-B427-52FF115E48E5}" destId="{F133DE97-1710-401C-92AF-CCFBBFA3EE90}" srcOrd="5" destOrd="0" presId="urn:microsoft.com/office/officeart/2008/layout/VerticalCurvedList"/>
    <dgm:cxn modelId="{352C7422-BC21-4D66-92B6-C0A0E448B4EF}" type="presParOf" srcId="{ACBFD0C8-79BE-4166-B427-52FF115E48E5}" destId="{BACA0988-E511-40BA-A476-8E0C4794C70C}" srcOrd="6" destOrd="0" presId="urn:microsoft.com/office/officeart/2008/layout/VerticalCurvedList"/>
    <dgm:cxn modelId="{BE6BB181-1B7E-47FC-B2A8-AE1F914A1579}" type="presParOf" srcId="{BACA0988-E511-40BA-A476-8E0C4794C70C}" destId="{7F54C1E2-1AEC-42DB-A207-C34E7C20B1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7E2EB-7930-4D11-8882-470C1F0EE07D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319127-97EF-4805-9F5C-100D173B5D9E}">
      <dgm:prSet phldrT="[Текст]"/>
      <dgm:spPr>
        <a:solidFill>
          <a:srgbClr val="FF3300"/>
        </a:solidFill>
      </dgm:spPr>
      <dgm:t>
        <a:bodyPr/>
        <a:lstStyle/>
        <a:p>
          <a:r>
            <a:rPr lang="ru-RU" dirty="0" err="1" smtClean="0"/>
            <a:t>Географія</a:t>
          </a:r>
          <a:endParaRPr lang="ru-RU" dirty="0"/>
        </a:p>
      </dgm:t>
    </dgm:pt>
    <dgm:pt modelId="{8DF4BE96-A4D5-498C-9797-6467321906CC}" type="parTrans" cxnId="{56D3CE59-133F-4949-8ACD-CB4DB99F90C9}">
      <dgm:prSet/>
      <dgm:spPr/>
      <dgm:t>
        <a:bodyPr/>
        <a:lstStyle/>
        <a:p>
          <a:endParaRPr lang="ru-RU"/>
        </a:p>
      </dgm:t>
    </dgm:pt>
    <dgm:pt modelId="{3553D4AF-64DE-48F0-B41B-9D04A70A8F07}" type="sibTrans" cxnId="{56D3CE59-133F-4949-8ACD-CB4DB99F90C9}">
      <dgm:prSet/>
      <dgm:spPr/>
      <dgm:t>
        <a:bodyPr/>
        <a:lstStyle/>
        <a:p>
          <a:endParaRPr lang="ru-RU"/>
        </a:p>
      </dgm:t>
    </dgm:pt>
    <dgm:pt modelId="{57964F8E-14E7-4EA5-856D-2F03C0AC07D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Інформатика </a:t>
          </a:r>
          <a:endParaRPr lang="ru-RU" dirty="0"/>
        </a:p>
      </dgm:t>
    </dgm:pt>
    <dgm:pt modelId="{E774CF29-21BE-409B-B704-A4CBD52AC0F0}" type="sibTrans" cxnId="{39E14CA8-3351-4BE7-A843-C2DAED48A5AF}">
      <dgm:prSet/>
      <dgm:spPr/>
      <dgm:t>
        <a:bodyPr/>
        <a:lstStyle/>
        <a:p>
          <a:endParaRPr lang="ru-RU"/>
        </a:p>
      </dgm:t>
    </dgm:pt>
    <dgm:pt modelId="{9DA13B0F-4D01-4333-80CA-00AFC2E94BD8}" type="parTrans" cxnId="{39E14CA8-3351-4BE7-A843-C2DAED48A5AF}">
      <dgm:prSet/>
      <dgm:spPr/>
      <dgm:t>
        <a:bodyPr/>
        <a:lstStyle/>
        <a:p>
          <a:endParaRPr lang="ru-RU"/>
        </a:p>
      </dgm:t>
    </dgm:pt>
    <dgm:pt modelId="{157E3E2D-1398-4246-A27C-188CABBCC3AE}">
      <dgm:prSet phldrT="[Текст]"/>
      <dgm:spPr>
        <a:solidFill>
          <a:srgbClr val="00FF00"/>
        </a:solidFill>
      </dgm:spPr>
      <dgm:t>
        <a:bodyPr/>
        <a:lstStyle/>
        <a:p>
          <a:r>
            <a:rPr lang="ru-RU" dirty="0" err="1" smtClean="0"/>
            <a:t>Біологія</a:t>
          </a:r>
          <a:endParaRPr lang="ru-RU" dirty="0"/>
        </a:p>
      </dgm:t>
    </dgm:pt>
    <dgm:pt modelId="{57AB604F-43D4-4B14-A41F-0F2F6268801D}" type="sibTrans" cxnId="{991398B2-95AE-46A4-971D-FBC9B10F1E0E}">
      <dgm:prSet/>
      <dgm:spPr/>
      <dgm:t>
        <a:bodyPr/>
        <a:lstStyle/>
        <a:p>
          <a:endParaRPr lang="ru-RU"/>
        </a:p>
      </dgm:t>
    </dgm:pt>
    <dgm:pt modelId="{42FE99F0-E33B-4D08-954C-274F9C83CE42}" type="parTrans" cxnId="{991398B2-95AE-46A4-971D-FBC9B10F1E0E}">
      <dgm:prSet/>
      <dgm:spPr/>
      <dgm:t>
        <a:bodyPr/>
        <a:lstStyle/>
        <a:p>
          <a:endParaRPr lang="ru-RU"/>
        </a:p>
      </dgm:t>
    </dgm:pt>
    <dgm:pt modelId="{A6D88D41-D38F-4727-8B13-424D2E02FCDB}">
      <dgm:prSet/>
      <dgm:spPr/>
      <dgm:t>
        <a:bodyPr/>
        <a:lstStyle/>
        <a:p>
          <a:r>
            <a:rPr lang="ru-RU" dirty="0" err="1" smtClean="0"/>
            <a:t>Астрономія</a:t>
          </a:r>
          <a:r>
            <a:rPr lang="ru-RU" dirty="0" smtClean="0"/>
            <a:t> </a:t>
          </a:r>
          <a:endParaRPr lang="ru-RU" dirty="0"/>
        </a:p>
      </dgm:t>
    </dgm:pt>
    <dgm:pt modelId="{ED688358-B31C-4B12-BC23-5AAAD0614898}" type="sibTrans" cxnId="{9F335E64-940C-49F6-8C71-2B45CAC74D27}">
      <dgm:prSet/>
      <dgm:spPr/>
      <dgm:t>
        <a:bodyPr/>
        <a:lstStyle/>
        <a:p>
          <a:endParaRPr lang="ru-RU"/>
        </a:p>
      </dgm:t>
    </dgm:pt>
    <dgm:pt modelId="{0415AC11-7B34-4389-B259-DFFB3F2F4514}" type="parTrans" cxnId="{9F335E64-940C-49F6-8C71-2B45CAC74D27}">
      <dgm:prSet/>
      <dgm:spPr/>
      <dgm:t>
        <a:bodyPr/>
        <a:lstStyle/>
        <a:p>
          <a:endParaRPr lang="ru-RU"/>
        </a:p>
      </dgm:t>
    </dgm:pt>
    <dgm:pt modelId="{DDBC9F02-B629-4981-9D31-5933FAD878AC}">
      <dgm:prSet/>
      <dgm:spPr/>
      <dgm:t>
        <a:bodyPr/>
        <a:lstStyle/>
        <a:p>
          <a:r>
            <a:rPr lang="ru-RU" dirty="0" err="1" smtClean="0"/>
            <a:t>Англійська</a:t>
          </a:r>
          <a:r>
            <a:rPr lang="ru-RU" dirty="0" smtClean="0"/>
            <a:t> </a:t>
          </a:r>
          <a:r>
            <a:rPr lang="ru-RU" dirty="0" err="1" smtClean="0"/>
            <a:t>мова</a:t>
          </a:r>
          <a:endParaRPr lang="ru-RU" dirty="0"/>
        </a:p>
      </dgm:t>
    </dgm:pt>
    <dgm:pt modelId="{C6C9924F-11AE-439C-B961-ADFCFFFE03E3}" type="sibTrans" cxnId="{8D4DE540-C99C-4A04-81D4-6CDD98E6EE0D}">
      <dgm:prSet/>
      <dgm:spPr/>
      <dgm:t>
        <a:bodyPr/>
        <a:lstStyle/>
        <a:p>
          <a:endParaRPr lang="ru-RU"/>
        </a:p>
      </dgm:t>
    </dgm:pt>
    <dgm:pt modelId="{C8FC678C-119F-4F37-86B3-58AEFCC7D034}" type="parTrans" cxnId="{8D4DE540-C99C-4A04-81D4-6CDD98E6EE0D}">
      <dgm:prSet/>
      <dgm:spPr/>
      <dgm:t>
        <a:bodyPr/>
        <a:lstStyle/>
        <a:p>
          <a:endParaRPr lang="ru-RU"/>
        </a:p>
      </dgm:t>
    </dgm:pt>
    <dgm:pt modelId="{86A0C23E-9F1C-4C9E-B4DC-0E8BF5CBDF43}">
      <dgm:prSet/>
      <dgm:spPr/>
      <dgm:t>
        <a:bodyPr/>
        <a:lstStyle/>
        <a:p>
          <a:r>
            <a:rPr lang="ru-RU" dirty="0" err="1" smtClean="0"/>
            <a:t>Екологія</a:t>
          </a:r>
          <a:endParaRPr lang="ru-RU" dirty="0"/>
        </a:p>
      </dgm:t>
    </dgm:pt>
    <dgm:pt modelId="{2A432C53-B809-4E73-BD07-101F34C51A60}" type="parTrans" cxnId="{6BC9D336-BC47-4C23-9629-F373B5C923AC}">
      <dgm:prSet/>
      <dgm:spPr/>
      <dgm:t>
        <a:bodyPr/>
        <a:lstStyle/>
        <a:p>
          <a:endParaRPr lang="ru-RU"/>
        </a:p>
      </dgm:t>
    </dgm:pt>
    <dgm:pt modelId="{0917F072-4210-48AB-B49D-CA3202079424}" type="sibTrans" cxnId="{6BC9D336-BC47-4C23-9629-F373B5C923AC}">
      <dgm:prSet/>
      <dgm:spPr/>
      <dgm:t>
        <a:bodyPr/>
        <a:lstStyle/>
        <a:p>
          <a:endParaRPr lang="ru-RU"/>
        </a:p>
      </dgm:t>
    </dgm:pt>
    <dgm:pt modelId="{05E13A76-7448-4F15-9679-72BDBC67AAB1}" type="pres">
      <dgm:prSet presAssocID="{CF77E2EB-7930-4D11-8882-470C1F0EE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BFD0C8-79BE-4166-B427-52FF115E48E5}" type="pres">
      <dgm:prSet presAssocID="{CF77E2EB-7930-4D11-8882-470C1F0EE07D}" presName="Name1" presStyleCnt="0"/>
      <dgm:spPr/>
    </dgm:pt>
    <dgm:pt modelId="{54D83BA9-DCCE-4E21-813D-9D1E65333431}" type="pres">
      <dgm:prSet presAssocID="{CF77E2EB-7930-4D11-8882-470C1F0EE07D}" presName="cycle" presStyleCnt="0"/>
      <dgm:spPr/>
    </dgm:pt>
    <dgm:pt modelId="{6F99C283-84F4-4533-97B8-C95B01C4C490}" type="pres">
      <dgm:prSet presAssocID="{CF77E2EB-7930-4D11-8882-470C1F0EE07D}" presName="srcNode" presStyleLbl="node1" presStyleIdx="0" presStyleCnt="6"/>
      <dgm:spPr/>
    </dgm:pt>
    <dgm:pt modelId="{FBCD31C1-0639-4619-830D-D9EA2CD31716}" type="pres">
      <dgm:prSet presAssocID="{CF77E2EB-7930-4D11-8882-470C1F0EE07D}" presName="conn" presStyleLbl="parChTrans1D2" presStyleIdx="0" presStyleCnt="1"/>
      <dgm:spPr/>
      <dgm:t>
        <a:bodyPr/>
        <a:lstStyle/>
        <a:p>
          <a:endParaRPr lang="ru-RU"/>
        </a:p>
      </dgm:t>
    </dgm:pt>
    <dgm:pt modelId="{174D2D3C-9D15-46D9-9B85-B104CD996A8A}" type="pres">
      <dgm:prSet presAssocID="{CF77E2EB-7930-4D11-8882-470C1F0EE07D}" presName="extraNode" presStyleLbl="node1" presStyleIdx="0" presStyleCnt="6"/>
      <dgm:spPr/>
    </dgm:pt>
    <dgm:pt modelId="{00E83671-C2F2-4BF6-B608-D318C4424FC6}" type="pres">
      <dgm:prSet presAssocID="{CF77E2EB-7930-4D11-8882-470C1F0EE07D}" presName="dstNode" presStyleLbl="node1" presStyleIdx="0" presStyleCnt="6"/>
      <dgm:spPr/>
    </dgm:pt>
    <dgm:pt modelId="{6952D275-F27B-444F-A587-845C7A5FBA7E}" type="pres">
      <dgm:prSet presAssocID="{6D319127-97EF-4805-9F5C-100D173B5D9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129D0-D94E-43C4-BADB-38F70D3D6A9E}" type="pres">
      <dgm:prSet presAssocID="{6D319127-97EF-4805-9F5C-100D173B5D9E}" presName="accent_1" presStyleCnt="0"/>
      <dgm:spPr/>
    </dgm:pt>
    <dgm:pt modelId="{12AFE716-5336-48A0-8298-6F688E94CF37}" type="pres">
      <dgm:prSet presAssocID="{6D319127-97EF-4805-9F5C-100D173B5D9E}" presName="accentRepeatNode" presStyleLbl="solidFgAcc1" presStyleIdx="0" presStyleCnt="6"/>
      <dgm:spPr/>
    </dgm:pt>
    <dgm:pt modelId="{A039AC09-9AA8-41A7-A334-178755622F9A}" type="pres">
      <dgm:prSet presAssocID="{86A0C23E-9F1C-4C9E-B4DC-0E8BF5CBDF43}" presName="text_2" presStyleLbl="node1" presStyleIdx="1" presStyleCnt="6" custLinFactY="100000" custLinFactNeighborX="45" custLinFactNeighborY="19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3EC1D-772E-4BDC-ACBD-DC6B0E69B3F7}" type="pres">
      <dgm:prSet presAssocID="{86A0C23E-9F1C-4C9E-B4DC-0E8BF5CBDF43}" presName="accent_2" presStyleCnt="0"/>
      <dgm:spPr/>
    </dgm:pt>
    <dgm:pt modelId="{E802DC8D-87DA-4FD7-A9B2-96D1D1BB8F9A}" type="pres">
      <dgm:prSet presAssocID="{86A0C23E-9F1C-4C9E-B4DC-0E8BF5CBDF43}" presName="accentRepeatNode" presStyleLbl="solidFgAcc1" presStyleIdx="1" presStyleCnt="6"/>
      <dgm:spPr/>
    </dgm:pt>
    <dgm:pt modelId="{037026F3-A51C-497F-99F1-7D72A3397921}" type="pres">
      <dgm:prSet presAssocID="{57964F8E-14E7-4EA5-856D-2F03C0AC07D2}" presName="text_3" presStyleLbl="node1" presStyleIdx="2" presStyleCnt="6" custLinFactY="-61140" custLinFactNeighborX="-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F2B3F-FEE4-4CFA-B6C6-53C0A4A14647}" type="pres">
      <dgm:prSet presAssocID="{57964F8E-14E7-4EA5-856D-2F03C0AC07D2}" presName="accent_3" presStyleCnt="0"/>
      <dgm:spPr/>
    </dgm:pt>
    <dgm:pt modelId="{250E44AA-924F-404D-BC49-BA76DA0D7197}" type="pres">
      <dgm:prSet presAssocID="{57964F8E-14E7-4EA5-856D-2F03C0AC07D2}" presName="accentRepeatNode" presStyleLbl="solidFgAcc1" presStyleIdx="2" presStyleCnt="6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DFA28E-5211-4FE0-9066-D7BE90D1F3FB}" type="pres">
      <dgm:prSet presAssocID="{157E3E2D-1398-4246-A27C-188CABBCC3AE}" presName="text_4" presStyleLbl="node1" presStyleIdx="3" presStyleCnt="6" custLinFactY="-58197" custLinFactNeighborX="-3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509F4-88BD-439D-9BFC-609B32FF7890}" type="pres">
      <dgm:prSet presAssocID="{157E3E2D-1398-4246-A27C-188CABBCC3AE}" presName="accent_4" presStyleCnt="0"/>
      <dgm:spPr/>
    </dgm:pt>
    <dgm:pt modelId="{7F54C1E2-1AEC-42DB-A207-C34E7C20B181}" type="pres">
      <dgm:prSet presAssocID="{157E3E2D-1398-4246-A27C-188CABBCC3AE}" presName="accentRepeatNode" presStyleLbl="solidFgAcc1" presStyleIdx="3" presStyleCnt="6"/>
      <dgm:spPr/>
    </dgm:pt>
    <dgm:pt modelId="{F4304F27-5BAE-4049-91DE-130FA5068AD4}" type="pres">
      <dgm:prSet presAssocID="{DDBC9F02-B629-4981-9D31-5933FAD878A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037E8-9F8B-4ADC-ACF2-88A2FE0BA317}" type="pres">
      <dgm:prSet presAssocID="{DDBC9F02-B629-4981-9D31-5933FAD878AC}" presName="accent_5" presStyleCnt="0"/>
      <dgm:spPr/>
    </dgm:pt>
    <dgm:pt modelId="{DCCE8A89-729E-449F-BD19-03AD3CDA4E1C}" type="pres">
      <dgm:prSet presAssocID="{DDBC9F02-B629-4981-9D31-5933FAD878AC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ACEB725F-71EE-4CCF-B370-E7322C19D429}" type="pres">
      <dgm:prSet presAssocID="{A6D88D41-D38F-4727-8B13-424D2E02FCD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E1012-C61C-4D79-B81C-33F80F19739D}" type="pres">
      <dgm:prSet presAssocID="{A6D88D41-D38F-4727-8B13-424D2E02FCDB}" presName="accent_6" presStyleCnt="0"/>
      <dgm:spPr/>
    </dgm:pt>
    <dgm:pt modelId="{3A4D54E7-D418-402B-8EF1-AC35B140155F}" type="pres">
      <dgm:prSet presAssocID="{A6D88D41-D38F-4727-8B13-424D2E02FCDB}" presName="accentRepeatNode" presStyleLbl="solidFgAcc1" presStyleIdx="5" presStyleCnt="6"/>
      <dgm:spPr/>
    </dgm:pt>
  </dgm:ptLst>
  <dgm:cxnLst>
    <dgm:cxn modelId="{DAAD8A1F-AA49-4784-9BE5-77156747E883}" type="presOf" srcId="{6D319127-97EF-4805-9F5C-100D173B5D9E}" destId="{6952D275-F27B-444F-A587-845C7A5FBA7E}" srcOrd="0" destOrd="0" presId="urn:microsoft.com/office/officeart/2008/layout/VerticalCurvedList"/>
    <dgm:cxn modelId="{15B51DA9-4CE7-4571-81FA-C821E04FD861}" type="presOf" srcId="{86A0C23E-9F1C-4C9E-B4DC-0E8BF5CBDF43}" destId="{A039AC09-9AA8-41A7-A334-178755622F9A}" srcOrd="0" destOrd="0" presId="urn:microsoft.com/office/officeart/2008/layout/VerticalCurvedList"/>
    <dgm:cxn modelId="{1193EC12-6957-4B8B-BDC9-B80C6B74DFB1}" type="presOf" srcId="{157E3E2D-1398-4246-A27C-188CABBCC3AE}" destId="{CADFA28E-5211-4FE0-9066-D7BE90D1F3FB}" srcOrd="0" destOrd="0" presId="urn:microsoft.com/office/officeart/2008/layout/VerticalCurvedList"/>
    <dgm:cxn modelId="{991398B2-95AE-46A4-971D-FBC9B10F1E0E}" srcId="{CF77E2EB-7930-4D11-8882-470C1F0EE07D}" destId="{157E3E2D-1398-4246-A27C-188CABBCC3AE}" srcOrd="3" destOrd="0" parTransId="{42FE99F0-E33B-4D08-954C-274F9C83CE42}" sibTransId="{57AB604F-43D4-4B14-A41F-0F2F6268801D}"/>
    <dgm:cxn modelId="{39E14CA8-3351-4BE7-A843-C2DAED48A5AF}" srcId="{CF77E2EB-7930-4D11-8882-470C1F0EE07D}" destId="{57964F8E-14E7-4EA5-856D-2F03C0AC07D2}" srcOrd="2" destOrd="0" parTransId="{9DA13B0F-4D01-4333-80CA-00AFC2E94BD8}" sibTransId="{E774CF29-21BE-409B-B704-A4CBD52AC0F0}"/>
    <dgm:cxn modelId="{56D3CE59-133F-4949-8ACD-CB4DB99F90C9}" srcId="{CF77E2EB-7930-4D11-8882-470C1F0EE07D}" destId="{6D319127-97EF-4805-9F5C-100D173B5D9E}" srcOrd="0" destOrd="0" parTransId="{8DF4BE96-A4D5-498C-9797-6467321906CC}" sibTransId="{3553D4AF-64DE-48F0-B41B-9D04A70A8F07}"/>
    <dgm:cxn modelId="{EA712B1D-B737-444E-BD55-4A05F65C8BEB}" type="presOf" srcId="{DDBC9F02-B629-4981-9D31-5933FAD878AC}" destId="{F4304F27-5BAE-4049-91DE-130FA5068AD4}" srcOrd="0" destOrd="0" presId="urn:microsoft.com/office/officeart/2008/layout/VerticalCurvedList"/>
    <dgm:cxn modelId="{BA1A844A-2824-4D3C-8337-27FCE74E80C6}" type="presOf" srcId="{57964F8E-14E7-4EA5-856D-2F03C0AC07D2}" destId="{037026F3-A51C-497F-99F1-7D72A3397921}" srcOrd="0" destOrd="0" presId="urn:microsoft.com/office/officeart/2008/layout/VerticalCurvedList"/>
    <dgm:cxn modelId="{446C0974-87FC-42C3-A879-3FD3BC54E6AD}" type="presOf" srcId="{A6D88D41-D38F-4727-8B13-424D2E02FCDB}" destId="{ACEB725F-71EE-4CCF-B370-E7322C19D429}" srcOrd="0" destOrd="0" presId="urn:microsoft.com/office/officeart/2008/layout/VerticalCurvedList"/>
    <dgm:cxn modelId="{23B3920A-B653-4699-98CC-61E49CFE33EB}" type="presOf" srcId="{CF77E2EB-7930-4D11-8882-470C1F0EE07D}" destId="{05E13A76-7448-4F15-9679-72BDBC67AAB1}" srcOrd="0" destOrd="0" presId="urn:microsoft.com/office/officeart/2008/layout/VerticalCurvedList"/>
    <dgm:cxn modelId="{8D4DE540-C99C-4A04-81D4-6CDD98E6EE0D}" srcId="{CF77E2EB-7930-4D11-8882-470C1F0EE07D}" destId="{DDBC9F02-B629-4981-9D31-5933FAD878AC}" srcOrd="4" destOrd="0" parTransId="{C8FC678C-119F-4F37-86B3-58AEFCC7D034}" sibTransId="{C6C9924F-11AE-439C-B961-ADFCFFFE03E3}"/>
    <dgm:cxn modelId="{70E6E6F9-C38E-41B4-BED8-0C21FF42968C}" type="presOf" srcId="{3553D4AF-64DE-48F0-B41B-9D04A70A8F07}" destId="{FBCD31C1-0639-4619-830D-D9EA2CD31716}" srcOrd="0" destOrd="0" presId="urn:microsoft.com/office/officeart/2008/layout/VerticalCurvedList"/>
    <dgm:cxn modelId="{6BC9D336-BC47-4C23-9629-F373B5C923AC}" srcId="{CF77E2EB-7930-4D11-8882-470C1F0EE07D}" destId="{86A0C23E-9F1C-4C9E-B4DC-0E8BF5CBDF43}" srcOrd="1" destOrd="0" parTransId="{2A432C53-B809-4E73-BD07-101F34C51A60}" sibTransId="{0917F072-4210-48AB-B49D-CA3202079424}"/>
    <dgm:cxn modelId="{9F335E64-940C-49F6-8C71-2B45CAC74D27}" srcId="{CF77E2EB-7930-4D11-8882-470C1F0EE07D}" destId="{A6D88D41-D38F-4727-8B13-424D2E02FCDB}" srcOrd="5" destOrd="0" parTransId="{0415AC11-7B34-4389-B259-DFFB3F2F4514}" sibTransId="{ED688358-B31C-4B12-BC23-5AAAD0614898}"/>
    <dgm:cxn modelId="{54011068-366F-43D6-BF4E-F60F9E2268A6}" type="presParOf" srcId="{05E13A76-7448-4F15-9679-72BDBC67AAB1}" destId="{ACBFD0C8-79BE-4166-B427-52FF115E48E5}" srcOrd="0" destOrd="0" presId="urn:microsoft.com/office/officeart/2008/layout/VerticalCurvedList"/>
    <dgm:cxn modelId="{C65F4D8B-59A3-4226-A79F-037656CCCFF0}" type="presParOf" srcId="{ACBFD0C8-79BE-4166-B427-52FF115E48E5}" destId="{54D83BA9-DCCE-4E21-813D-9D1E65333431}" srcOrd="0" destOrd="0" presId="urn:microsoft.com/office/officeart/2008/layout/VerticalCurvedList"/>
    <dgm:cxn modelId="{F818C2FB-214B-4A19-8A40-F3587A057BC6}" type="presParOf" srcId="{54D83BA9-DCCE-4E21-813D-9D1E65333431}" destId="{6F99C283-84F4-4533-97B8-C95B01C4C490}" srcOrd="0" destOrd="0" presId="urn:microsoft.com/office/officeart/2008/layout/VerticalCurvedList"/>
    <dgm:cxn modelId="{1C5A3040-852D-4E70-B8A6-6D5652B1898F}" type="presParOf" srcId="{54D83BA9-DCCE-4E21-813D-9D1E65333431}" destId="{FBCD31C1-0639-4619-830D-D9EA2CD31716}" srcOrd="1" destOrd="0" presId="urn:microsoft.com/office/officeart/2008/layout/VerticalCurvedList"/>
    <dgm:cxn modelId="{F3BDDD13-84A3-45AF-83EC-DCB319A1A480}" type="presParOf" srcId="{54D83BA9-DCCE-4E21-813D-9D1E65333431}" destId="{174D2D3C-9D15-46D9-9B85-B104CD996A8A}" srcOrd="2" destOrd="0" presId="urn:microsoft.com/office/officeart/2008/layout/VerticalCurvedList"/>
    <dgm:cxn modelId="{31FB658D-3E64-46E5-B0EB-BC2E0D961879}" type="presParOf" srcId="{54D83BA9-DCCE-4E21-813D-9D1E65333431}" destId="{00E83671-C2F2-4BF6-B608-D318C4424FC6}" srcOrd="3" destOrd="0" presId="urn:microsoft.com/office/officeart/2008/layout/VerticalCurvedList"/>
    <dgm:cxn modelId="{727184C2-0C98-4928-9627-2FE02D873105}" type="presParOf" srcId="{ACBFD0C8-79BE-4166-B427-52FF115E48E5}" destId="{6952D275-F27B-444F-A587-845C7A5FBA7E}" srcOrd="1" destOrd="0" presId="urn:microsoft.com/office/officeart/2008/layout/VerticalCurvedList"/>
    <dgm:cxn modelId="{259BB70F-13EA-4949-ADF8-2677E88D799E}" type="presParOf" srcId="{ACBFD0C8-79BE-4166-B427-52FF115E48E5}" destId="{11A129D0-D94E-43C4-BADB-38F70D3D6A9E}" srcOrd="2" destOrd="0" presId="urn:microsoft.com/office/officeart/2008/layout/VerticalCurvedList"/>
    <dgm:cxn modelId="{0EAD4C3B-921E-4D83-AD0B-2D00220E5B8F}" type="presParOf" srcId="{11A129D0-D94E-43C4-BADB-38F70D3D6A9E}" destId="{12AFE716-5336-48A0-8298-6F688E94CF37}" srcOrd="0" destOrd="0" presId="urn:microsoft.com/office/officeart/2008/layout/VerticalCurvedList"/>
    <dgm:cxn modelId="{EACF4E2C-0BDD-4962-80C6-C30542A3CE98}" type="presParOf" srcId="{ACBFD0C8-79BE-4166-B427-52FF115E48E5}" destId="{A039AC09-9AA8-41A7-A334-178755622F9A}" srcOrd="3" destOrd="0" presId="urn:microsoft.com/office/officeart/2008/layout/VerticalCurvedList"/>
    <dgm:cxn modelId="{D36BF11E-8797-42E1-919D-E5A9A76C31B8}" type="presParOf" srcId="{ACBFD0C8-79BE-4166-B427-52FF115E48E5}" destId="{8603EC1D-772E-4BDC-ACBD-DC6B0E69B3F7}" srcOrd="4" destOrd="0" presId="urn:microsoft.com/office/officeart/2008/layout/VerticalCurvedList"/>
    <dgm:cxn modelId="{25C1ADD7-7C44-4B1C-9860-53F95E169E34}" type="presParOf" srcId="{8603EC1D-772E-4BDC-ACBD-DC6B0E69B3F7}" destId="{E802DC8D-87DA-4FD7-A9B2-96D1D1BB8F9A}" srcOrd="0" destOrd="0" presId="urn:microsoft.com/office/officeart/2008/layout/VerticalCurvedList"/>
    <dgm:cxn modelId="{738AA245-4813-4C11-8635-069628B03EA4}" type="presParOf" srcId="{ACBFD0C8-79BE-4166-B427-52FF115E48E5}" destId="{037026F3-A51C-497F-99F1-7D72A3397921}" srcOrd="5" destOrd="0" presId="urn:microsoft.com/office/officeart/2008/layout/VerticalCurvedList"/>
    <dgm:cxn modelId="{898EAD15-A7C1-481D-8EDD-7E6241FB8F13}" type="presParOf" srcId="{ACBFD0C8-79BE-4166-B427-52FF115E48E5}" destId="{005F2B3F-FEE4-4CFA-B6C6-53C0A4A14647}" srcOrd="6" destOrd="0" presId="urn:microsoft.com/office/officeart/2008/layout/VerticalCurvedList"/>
    <dgm:cxn modelId="{AC86D022-9B7B-4E79-A784-EE10BAEA3329}" type="presParOf" srcId="{005F2B3F-FEE4-4CFA-B6C6-53C0A4A14647}" destId="{250E44AA-924F-404D-BC49-BA76DA0D7197}" srcOrd="0" destOrd="0" presId="urn:microsoft.com/office/officeart/2008/layout/VerticalCurvedList"/>
    <dgm:cxn modelId="{EBE3BCFC-3B9E-4F6D-88AE-9AAEB82C6751}" type="presParOf" srcId="{ACBFD0C8-79BE-4166-B427-52FF115E48E5}" destId="{CADFA28E-5211-4FE0-9066-D7BE90D1F3FB}" srcOrd="7" destOrd="0" presId="urn:microsoft.com/office/officeart/2008/layout/VerticalCurvedList"/>
    <dgm:cxn modelId="{152D0A27-AA2D-4612-ABB2-1F8768144853}" type="presParOf" srcId="{ACBFD0C8-79BE-4166-B427-52FF115E48E5}" destId="{B49509F4-88BD-439D-9BFC-609B32FF7890}" srcOrd="8" destOrd="0" presId="urn:microsoft.com/office/officeart/2008/layout/VerticalCurvedList"/>
    <dgm:cxn modelId="{2F53C4C9-9029-438F-9C4A-68D92F38EE88}" type="presParOf" srcId="{B49509F4-88BD-439D-9BFC-609B32FF7890}" destId="{7F54C1E2-1AEC-42DB-A207-C34E7C20B181}" srcOrd="0" destOrd="0" presId="urn:microsoft.com/office/officeart/2008/layout/VerticalCurvedList"/>
    <dgm:cxn modelId="{B37CF9F6-9084-47AE-921B-368375E90FD5}" type="presParOf" srcId="{ACBFD0C8-79BE-4166-B427-52FF115E48E5}" destId="{F4304F27-5BAE-4049-91DE-130FA5068AD4}" srcOrd="9" destOrd="0" presId="urn:microsoft.com/office/officeart/2008/layout/VerticalCurvedList"/>
    <dgm:cxn modelId="{7665BC96-62F6-4C72-B091-F3CA5C60AAAA}" type="presParOf" srcId="{ACBFD0C8-79BE-4166-B427-52FF115E48E5}" destId="{AC1037E8-9F8B-4ADC-ACF2-88A2FE0BA317}" srcOrd="10" destOrd="0" presId="urn:microsoft.com/office/officeart/2008/layout/VerticalCurvedList"/>
    <dgm:cxn modelId="{7F0B99F2-6C94-4D61-8135-820317B8481D}" type="presParOf" srcId="{AC1037E8-9F8B-4ADC-ACF2-88A2FE0BA317}" destId="{DCCE8A89-729E-449F-BD19-03AD3CDA4E1C}" srcOrd="0" destOrd="0" presId="urn:microsoft.com/office/officeart/2008/layout/VerticalCurvedList"/>
    <dgm:cxn modelId="{F5563E1B-30C6-4232-8786-B88CDF8C5EFC}" type="presParOf" srcId="{ACBFD0C8-79BE-4166-B427-52FF115E48E5}" destId="{ACEB725F-71EE-4CCF-B370-E7322C19D429}" srcOrd="11" destOrd="0" presId="urn:microsoft.com/office/officeart/2008/layout/VerticalCurvedList"/>
    <dgm:cxn modelId="{663E7F52-FAB0-4257-8918-90725B7BA11A}" type="presParOf" srcId="{ACBFD0C8-79BE-4166-B427-52FF115E48E5}" destId="{40DE1012-C61C-4D79-B81C-33F80F19739D}" srcOrd="12" destOrd="0" presId="urn:microsoft.com/office/officeart/2008/layout/VerticalCurvedList"/>
    <dgm:cxn modelId="{DA5AD100-D210-420F-9714-5192105E1785}" type="presParOf" srcId="{40DE1012-C61C-4D79-B81C-33F80F19739D}" destId="{3A4D54E7-D418-402B-8EF1-AC35B14015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31C1-0639-4619-830D-D9EA2CD31716}">
      <dsp:nvSpPr>
        <dsp:cNvPr id="0" name=""/>
        <dsp:cNvSpPr/>
      </dsp:nvSpPr>
      <dsp:spPr>
        <a:xfrm>
          <a:off x="-5635578" y="-862704"/>
          <a:ext cx="6709736" cy="67097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2D275-F27B-444F-A587-845C7A5FBA7E}">
      <dsp:nvSpPr>
        <dsp:cNvPr id="0" name=""/>
        <dsp:cNvSpPr/>
      </dsp:nvSpPr>
      <dsp:spPr>
        <a:xfrm>
          <a:off x="400299" y="262474"/>
          <a:ext cx="5625977" cy="524750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2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Українська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мова</a:t>
          </a:r>
          <a:endParaRPr lang="ru-RU" sz="2700" kern="1200" dirty="0"/>
        </a:p>
      </dsp:txBody>
      <dsp:txXfrm>
        <a:off x="400299" y="262474"/>
        <a:ext cx="5625977" cy="524750"/>
      </dsp:txXfrm>
    </dsp:sp>
    <dsp:sp modelId="{12AFE716-5336-48A0-8298-6F688E94CF37}">
      <dsp:nvSpPr>
        <dsp:cNvPr id="0" name=""/>
        <dsp:cNvSpPr/>
      </dsp:nvSpPr>
      <dsp:spPr>
        <a:xfrm>
          <a:off x="72331" y="196880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EC741-8891-4D81-825D-4D935756FC50}">
      <dsp:nvSpPr>
        <dsp:cNvPr id="0" name=""/>
        <dsp:cNvSpPr/>
      </dsp:nvSpPr>
      <dsp:spPr>
        <a:xfrm>
          <a:off x="808360" y="1032550"/>
          <a:ext cx="5194335" cy="52475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2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Математика</a:t>
          </a:r>
          <a:endParaRPr lang="ru-RU" sz="2700" kern="1200" dirty="0"/>
        </a:p>
      </dsp:txBody>
      <dsp:txXfrm>
        <a:off x="808360" y="1032550"/>
        <a:ext cx="5194335" cy="524750"/>
      </dsp:txXfrm>
    </dsp:sp>
    <dsp:sp modelId="{250E44AA-924F-404D-BC49-BA76DA0D7197}">
      <dsp:nvSpPr>
        <dsp:cNvPr id="0" name=""/>
        <dsp:cNvSpPr/>
      </dsp:nvSpPr>
      <dsp:spPr>
        <a:xfrm>
          <a:off x="503973" y="983906"/>
          <a:ext cx="655937" cy="6559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5">
              <a:hueOff val="465509"/>
              <a:satOff val="1551"/>
              <a:lumOff val="17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3DE97-1710-401C-92AF-CCFBBFA3EE90}">
      <dsp:nvSpPr>
        <dsp:cNvPr id="0" name=""/>
        <dsp:cNvSpPr/>
      </dsp:nvSpPr>
      <dsp:spPr>
        <a:xfrm>
          <a:off x="1029322" y="1836525"/>
          <a:ext cx="4996955" cy="524750"/>
        </a:xfrm>
        <a:prstGeom prst="rect">
          <a:avLst/>
        </a:prstGeom>
        <a:solidFill>
          <a:srgbClr val="00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2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Німецька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мова</a:t>
          </a:r>
          <a:endParaRPr lang="ru-RU" sz="2700" kern="1200" dirty="0"/>
        </a:p>
      </dsp:txBody>
      <dsp:txXfrm>
        <a:off x="1029322" y="1836525"/>
        <a:ext cx="4996955" cy="524750"/>
      </dsp:txXfrm>
    </dsp:sp>
    <dsp:sp modelId="{7F54C1E2-1AEC-42DB-A207-C34E7C20B181}">
      <dsp:nvSpPr>
        <dsp:cNvPr id="0" name=""/>
        <dsp:cNvSpPr/>
      </dsp:nvSpPr>
      <dsp:spPr>
        <a:xfrm>
          <a:off x="701353" y="1770931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31018"/>
              <a:satOff val="3102"/>
              <a:lumOff val="35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EC063-2BBD-4EA4-BDBC-8B1A06FC39FA}">
      <dsp:nvSpPr>
        <dsp:cNvPr id="0" name=""/>
        <dsp:cNvSpPr/>
      </dsp:nvSpPr>
      <dsp:spPr>
        <a:xfrm>
          <a:off x="1029322" y="2623052"/>
          <a:ext cx="4996955" cy="524750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2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Х</a:t>
          </a:r>
          <a:r>
            <a:rPr lang="uk-UA" sz="2700" kern="1200" dirty="0" err="1" smtClean="0"/>
            <a:t>імія</a:t>
          </a:r>
          <a:endParaRPr lang="ru-RU" sz="2700" kern="1200" dirty="0"/>
        </a:p>
      </dsp:txBody>
      <dsp:txXfrm>
        <a:off x="1029322" y="2623052"/>
        <a:ext cx="4996955" cy="524750"/>
      </dsp:txXfrm>
    </dsp:sp>
    <dsp:sp modelId="{DCCE8A89-729E-449F-BD19-03AD3CDA4E1C}">
      <dsp:nvSpPr>
        <dsp:cNvPr id="0" name=""/>
        <dsp:cNvSpPr/>
      </dsp:nvSpPr>
      <dsp:spPr>
        <a:xfrm>
          <a:off x="701353" y="2557458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96527"/>
              <a:satOff val="4653"/>
              <a:lumOff val="5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73DD8-E9D7-404C-A5A0-AC786A4F044E}">
      <dsp:nvSpPr>
        <dsp:cNvPr id="0" name=""/>
        <dsp:cNvSpPr/>
      </dsp:nvSpPr>
      <dsp:spPr>
        <a:xfrm>
          <a:off x="831942" y="3410077"/>
          <a:ext cx="5194335" cy="524750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2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Історія</a:t>
          </a:r>
          <a:endParaRPr lang="ru-RU" sz="2700" kern="1200" dirty="0"/>
        </a:p>
      </dsp:txBody>
      <dsp:txXfrm>
        <a:off x="831942" y="3410077"/>
        <a:ext cx="5194335" cy="524750"/>
      </dsp:txXfrm>
    </dsp:sp>
    <dsp:sp modelId="{3B38FE83-2A2D-4945-9592-5D05EF4C290E}">
      <dsp:nvSpPr>
        <dsp:cNvPr id="0" name=""/>
        <dsp:cNvSpPr/>
      </dsp:nvSpPr>
      <dsp:spPr>
        <a:xfrm>
          <a:off x="503973" y="3344484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862036"/>
              <a:satOff val="6204"/>
              <a:lumOff val="70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8A8A-364E-42ED-8C34-2455DA64CF68}">
      <dsp:nvSpPr>
        <dsp:cNvPr id="0" name=""/>
        <dsp:cNvSpPr/>
      </dsp:nvSpPr>
      <dsp:spPr>
        <a:xfrm>
          <a:off x="400299" y="4197103"/>
          <a:ext cx="5625977" cy="524750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52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Інформаційні</a:t>
          </a:r>
          <a:r>
            <a:rPr lang="ru-RU" sz="2700" kern="1200" dirty="0" smtClean="0"/>
            <a:t> технології</a:t>
          </a:r>
          <a:endParaRPr lang="ru-RU" sz="2700" kern="1200" dirty="0"/>
        </a:p>
      </dsp:txBody>
      <dsp:txXfrm>
        <a:off x="400299" y="4197103"/>
        <a:ext cx="5625977" cy="524750"/>
      </dsp:txXfrm>
    </dsp:sp>
    <dsp:sp modelId="{0855428D-51C3-4B84-BC47-12F5BF3262C3}">
      <dsp:nvSpPr>
        <dsp:cNvPr id="0" name=""/>
        <dsp:cNvSpPr/>
      </dsp:nvSpPr>
      <dsp:spPr>
        <a:xfrm>
          <a:off x="72331" y="4131509"/>
          <a:ext cx="655937" cy="655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31C1-0639-4619-830D-D9EA2CD3171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2D275-F27B-444F-A587-845C7A5FBA7E}">
      <dsp:nvSpPr>
        <dsp:cNvPr id="0" name=""/>
        <dsp:cNvSpPr/>
      </dsp:nvSpPr>
      <dsp:spPr>
        <a:xfrm>
          <a:off x="564979" y="406400"/>
          <a:ext cx="5812209" cy="812800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/>
            <a:t>Фізика</a:t>
          </a:r>
          <a:endParaRPr lang="ru-RU" sz="4200" kern="1200" dirty="0"/>
        </a:p>
      </dsp:txBody>
      <dsp:txXfrm>
        <a:off x="564979" y="406400"/>
        <a:ext cx="5812209" cy="812800"/>
      </dsp:txXfrm>
    </dsp:sp>
    <dsp:sp modelId="{12AFE716-5336-48A0-8298-6F688E94CF3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EC741-8891-4D81-825D-4D935756FC50}">
      <dsp:nvSpPr>
        <dsp:cNvPr id="0" name=""/>
        <dsp:cNvSpPr/>
      </dsp:nvSpPr>
      <dsp:spPr>
        <a:xfrm>
          <a:off x="860432" y="1625599"/>
          <a:ext cx="5516756" cy="812800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/>
            <a:t>Правознавство</a:t>
          </a:r>
          <a:endParaRPr lang="ru-RU" sz="4200" kern="1200" dirty="0"/>
        </a:p>
      </dsp:txBody>
      <dsp:txXfrm>
        <a:off x="860432" y="1625599"/>
        <a:ext cx="5516756" cy="812800"/>
      </dsp:txXfrm>
    </dsp:sp>
    <dsp:sp modelId="{250E44AA-924F-404D-BC49-BA76DA0D7197}">
      <dsp:nvSpPr>
        <dsp:cNvPr id="0" name=""/>
        <dsp:cNvSpPr/>
      </dsp:nvSpPr>
      <dsp:spPr>
        <a:xfrm>
          <a:off x="422770" y="1529862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3DE97-1710-401C-92AF-CCFBBFA3EE90}">
      <dsp:nvSpPr>
        <dsp:cNvPr id="0" name=""/>
        <dsp:cNvSpPr/>
      </dsp:nvSpPr>
      <dsp:spPr>
        <a:xfrm>
          <a:off x="564979" y="2844800"/>
          <a:ext cx="5812209" cy="812800"/>
        </a:xfrm>
        <a:prstGeom prst="rect">
          <a:avLst/>
        </a:prstGeom>
        <a:solidFill>
          <a:srgbClr val="00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err="1" smtClean="0"/>
            <a:t>Трудове</a:t>
          </a:r>
          <a:r>
            <a:rPr lang="ru-RU" sz="4200" kern="1200" dirty="0" smtClean="0"/>
            <a:t> </a:t>
          </a:r>
          <a:r>
            <a:rPr lang="ru-RU" sz="4200" kern="1200" dirty="0" err="1" smtClean="0"/>
            <a:t>навчання</a:t>
          </a:r>
          <a:endParaRPr lang="ru-RU" sz="4200" kern="1200" dirty="0"/>
        </a:p>
      </dsp:txBody>
      <dsp:txXfrm>
        <a:off x="564979" y="2844800"/>
        <a:ext cx="5812209" cy="812800"/>
      </dsp:txXfrm>
    </dsp:sp>
    <dsp:sp modelId="{7F54C1E2-1AEC-42DB-A207-C34E7C20B18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31C1-0639-4619-830D-D9EA2CD3171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2D275-F27B-444F-A587-845C7A5FBA7E}">
      <dsp:nvSpPr>
        <dsp:cNvPr id="0" name=""/>
        <dsp:cNvSpPr/>
      </dsp:nvSpPr>
      <dsp:spPr>
        <a:xfrm>
          <a:off x="328048" y="214010"/>
          <a:ext cx="6049140" cy="427857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Географія</a:t>
          </a:r>
          <a:endParaRPr lang="ru-RU" sz="2200" kern="1200" dirty="0"/>
        </a:p>
      </dsp:txBody>
      <dsp:txXfrm>
        <a:off x="328048" y="214010"/>
        <a:ext cx="6049140" cy="427857"/>
      </dsp:txXfrm>
    </dsp:sp>
    <dsp:sp modelId="{12AFE716-5336-48A0-8298-6F688E94CF37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9AC09-9AA8-41A7-A334-178755622F9A}">
      <dsp:nvSpPr>
        <dsp:cNvPr id="0" name=""/>
        <dsp:cNvSpPr/>
      </dsp:nvSpPr>
      <dsp:spPr>
        <a:xfrm>
          <a:off x="682554" y="2122260"/>
          <a:ext cx="5697198" cy="427857"/>
        </a:xfrm>
        <a:prstGeom prst="rect">
          <a:avLst/>
        </a:prstGeom>
        <a:solidFill>
          <a:schemeClr val="accent5">
            <a:hueOff val="465509"/>
            <a:satOff val="1551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Екологія</a:t>
          </a:r>
          <a:endParaRPr lang="ru-RU" sz="2200" kern="1200" dirty="0"/>
        </a:p>
      </dsp:txBody>
      <dsp:txXfrm>
        <a:off x="682554" y="2122260"/>
        <a:ext cx="5697198" cy="427857"/>
      </dsp:txXfrm>
    </dsp:sp>
    <dsp:sp modelId="{E802DC8D-87DA-4FD7-A9B2-96D1D1BB8F9A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65509"/>
              <a:satOff val="1551"/>
              <a:lumOff val="17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026F3-A51C-497F-99F1-7D72A3397921}">
      <dsp:nvSpPr>
        <dsp:cNvPr id="0" name=""/>
        <dsp:cNvSpPr/>
      </dsp:nvSpPr>
      <dsp:spPr>
        <a:xfrm>
          <a:off x="835942" y="807971"/>
          <a:ext cx="5536264" cy="427857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Інформатика </a:t>
          </a:r>
          <a:endParaRPr lang="ru-RU" sz="2200" kern="1200" dirty="0"/>
        </a:p>
      </dsp:txBody>
      <dsp:txXfrm>
        <a:off x="835942" y="807971"/>
        <a:ext cx="5536264" cy="427857"/>
      </dsp:txXfrm>
    </dsp:sp>
    <dsp:sp modelId="{250E44AA-924F-404D-BC49-BA76DA0D7197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5">
              <a:hueOff val="931018"/>
              <a:satOff val="3102"/>
              <a:lumOff val="35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FA28E-5211-4FE0-9066-D7BE90D1F3FB}">
      <dsp:nvSpPr>
        <dsp:cNvPr id="0" name=""/>
        <dsp:cNvSpPr/>
      </dsp:nvSpPr>
      <dsp:spPr>
        <a:xfrm>
          <a:off x="820884" y="1461862"/>
          <a:ext cx="5536264" cy="427857"/>
        </a:xfrm>
        <a:prstGeom prst="rect">
          <a:avLst/>
        </a:prstGeom>
        <a:solidFill>
          <a:srgbClr val="00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Біологія</a:t>
          </a:r>
          <a:endParaRPr lang="ru-RU" sz="2200" kern="1200" dirty="0"/>
        </a:p>
      </dsp:txBody>
      <dsp:txXfrm>
        <a:off x="820884" y="1461862"/>
        <a:ext cx="5536264" cy="427857"/>
      </dsp:txXfrm>
    </dsp:sp>
    <dsp:sp modelId="{7F54C1E2-1AEC-42DB-A207-C34E7C20B181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96527"/>
              <a:satOff val="4653"/>
              <a:lumOff val="529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04F27-5BAE-4049-91DE-130FA5068AD4}">
      <dsp:nvSpPr>
        <dsp:cNvPr id="0" name=""/>
        <dsp:cNvSpPr/>
      </dsp:nvSpPr>
      <dsp:spPr>
        <a:xfrm>
          <a:off x="679991" y="2780426"/>
          <a:ext cx="5697198" cy="427857"/>
        </a:xfrm>
        <a:prstGeom prst="rect">
          <a:avLst/>
        </a:prstGeom>
        <a:solidFill>
          <a:schemeClr val="accent5">
            <a:hueOff val="1862036"/>
            <a:satOff val="6204"/>
            <a:lumOff val="70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Англійська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мова</a:t>
          </a:r>
          <a:endParaRPr lang="ru-RU" sz="2200" kern="1200" dirty="0"/>
        </a:p>
      </dsp:txBody>
      <dsp:txXfrm>
        <a:off x="679991" y="2780426"/>
        <a:ext cx="5697198" cy="427857"/>
      </dsp:txXfrm>
    </dsp:sp>
    <dsp:sp modelId="{DCCE8A89-729E-449F-BD19-03AD3CDA4E1C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862036"/>
              <a:satOff val="6204"/>
              <a:lumOff val="70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B725F-71EE-4CCF-B370-E7322C19D429}">
      <dsp:nvSpPr>
        <dsp:cNvPr id="0" name=""/>
        <dsp:cNvSpPr/>
      </dsp:nvSpPr>
      <dsp:spPr>
        <a:xfrm>
          <a:off x="328048" y="3422131"/>
          <a:ext cx="6049140" cy="427857"/>
        </a:xfrm>
        <a:prstGeom prst="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Астрономія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328048" y="3422131"/>
        <a:ext cx="6049140" cy="427857"/>
      </dsp:txXfrm>
    </dsp:sp>
    <dsp:sp modelId="{3A4D54E7-D418-402B-8EF1-AC35B140155F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C98EC20B-0951-49F3-A283-6A86F8D3A9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9050C-F331-42C5-89C9-AD26CBFE0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6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C89050C-F331-42C5-89C9-AD26CBFE0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5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C89050C-F331-42C5-89C9-AD26CBFE0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41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2C89050C-F331-42C5-89C9-AD26CBFE0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0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9050C-F331-42C5-89C9-AD26CBFE0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9050C-F331-42C5-89C9-AD26CBFE0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6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5A4D5-3B09-4F0D-A698-44833BFA0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8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B39AB60D-5A96-47DF-8149-6DC3986B6A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15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6F06-2B02-4137-98FC-03214015E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14E4B-4922-439B-9033-0079682B5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F96BC5E8-60D9-48FB-A3C3-5749F1B6A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F84FF-9B0C-4449-8278-5EB4FA0466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966B7-B12D-4A92-9902-8A9E56CD20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2B2C5-3C0D-4FB7-AC07-E80661A3E8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8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15EAD-65D2-4866-8685-C1B6B4CDD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C6CFB-7189-405D-BE8B-352F25A47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7BE63-3CEE-44EE-B623-59935D44D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89050C-F331-42C5-89C9-AD26CBFE0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8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928100" cy="1728788"/>
          </a:xfrm>
        </p:spPr>
        <p:txBody>
          <a:bodyPr/>
          <a:lstStyle/>
          <a:p>
            <a:pPr>
              <a:defRPr/>
            </a:pP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Рух учнів </a:t>
            </a:r>
            <a: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по </a:t>
            </a:r>
            <a:r>
              <a:rPr lang="uk-UA" sz="3200" b="1" i="1" dirty="0" err="1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Берегівській</a:t>
            </a: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ЗОШ І-ІІІ ст</a:t>
            </a:r>
            <a: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№1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32968" name="Group 13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4914151"/>
              </p:ext>
            </p:extLst>
          </p:nvPr>
        </p:nvGraphicFramePr>
        <p:xfrm>
          <a:off x="179388" y="2492375"/>
          <a:ext cx="8569325" cy="2362202"/>
        </p:xfrm>
        <a:graphic>
          <a:graphicData uri="http://schemas.openxmlformats.org/drawingml/2006/table">
            <a:tbl>
              <a:tblPr/>
              <a:tblGrid>
                <a:gridCol w="349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2018-2019 н. 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І ступінь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ІІ ступінь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ІІІ ступінь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Було  на 05.09.2018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84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Вибуло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7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Прибуло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2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Є на 20.12.2018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man Old Style" pitchFamily="18" charset="0"/>
                          <a:cs typeface="Aparajita" pitchFamily="34" charset="0"/>
                        </a:rPr>
                        <a:t>78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  <a:cs typeface="Aparajit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6000">
              <a:srgbClr val="00B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3700" y="393462"/>
            <a:ext cx="6377940" cy="129302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Результати олімпіад </a:t>
            </a:r>
            <a:endParaRPr lang="en-US" sz="24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9622800"/>
              </p:ext>
            </p:extLst>
          </p:nvPr>
        </p:nvGraphicFramePr>
        <p:xfrm>
          <a:off x="1524000" y="1397000"/>
          <a:ext cx="6432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187126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6255" y="3080916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228" y="4298029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16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rgbClr val="00B050"/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439" y="332656"/>
            <a:ext cx="6377940" cy="129302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Результати олімпіад </a:t>
            </a:r>
            <a:endParaRPr lang="en-US" sz="24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017220"/>
              </p:ext>
            </p:extLst>
          </p:nvPr>
        </p:nvGraphicFramePr>
        <p:xfrm>
          <a:off x="1524000" y="1397000"/>
          <a:ext cx="6432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1556" y="1449746"/>
            <a:ext cx="41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432" y="212000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7908" y="3440804"/>
            <a:ext cx="4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endParaRPr lang="uk-UA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699" y="2780403"/>
            <a:ext cx="43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0896" y="4726442"/>
            <a:ext cx="43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endParaRPr lang="uk-UA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655" y="4090630"/>
            <a:ext cx="36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endParaRPr lang="uk-UA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1736" y="283468"/>
            <a:ext cx="6377940" cy="8373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400" dirty="0" smtClean="0"/>
              <a:t>Переможці та призери </a:t>
            </a:r>
            <a:endParaRPr lang="en-US" sz="2800" dirty="0" smtClean="0"/>
          </a:p>
        </p:txBody>
      </p:sp>
      <p:sp>
        <p:nvSpPr>
          <p:cNvPr id="602117" name="Freeform 5"/>
          <p:cNvSpPr>
            <a:spLocks/>
          </p:cNvSpPr>
          <p:nvPr/>
        </p:nvSpPr>
        <p:spPr bwMode="gray">
          <a:xfrm rot="575181">
            <a:off x="2236990" y="1431761"/>
            <a:ext cx="2287576" cy="2004874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18" name="Freeform 6"/>
          <p:cNvSpPr>
            <a:spLocks/>
          </p:cNvSpPr>
          <p:nvPr/>
        </p:nvSpPr>
        <p:spPr bwMode="gray">
          <a:xfrm rot="-480829">
            <a:off x="1681126" y="3179956"/>
            <a:ext cx="2839786" cy="1767885"/>
          </a:xfrm>
          <a:custGeom>
            <a:avLst/>
            <a:gdLst/>
            <a:ahLst/>
            <a:cxnLst>
              <a:cxn ang="0">
                <a:pos x="717" y="96"/>
              </a:cxn>
              <a:cxn ang="0">
                <a:pos x="860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6" y="3"/>
              </a:cxn>
              <a:cxn ang="0">
                <a:pos x="1449" y="17"/>
              </a:cxn>
              <a:cxn ang="0">
                <a:pos x="1583" y="42"/>
              </a:cxn>
              <a:cxn ang="0">
                <a:pos x="1707" y="70"/>
              </a:cxn>
              <a:cxn ang="0">
                <a:pos x="1815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2" y="249"/>
              </a:cxn>
              <a:cxn ang="0">
                <a:pos x="2009" y="326"/>
              </a:cxn>
              <a:cxn ang="0">
                <a:pos x="1989" y="427"/>
              </a:cxn>
              <a:cxn ang="0">
                <a:pos x="1958" y="542"/>
              </a:cxn>
              <a:cxn ang="0">
                <a:pos x="1919" y="672"/>
              </a:cxn>
              <a:cxn ang="0">
                <a:pos x="1866" y="806"/>
              </a:cxn>
              <a:cxn ang="0">
                <a:pos x="1802" y="944"/>
              </a:cxn>
              <a:cxn ang="0">
                <a:pos x="1722" y="1076"/>
              </a:cxn>
              <a:cxn ang="0">
                <a:pos x="1627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5" y="1469"/>
              </a:cxn>
              <a:cxn ang="0">
                <a:pos x="1099" y="1511"/>
              </a:cxn>
              <a:cxn ang="0">
                <a:pos x="950" y="1532"/>
              </a:cxn>
              <a:cxn ang="0">
                <a:pos x="801" y="1536"/>
              </a:cxn>
              <a:cxn ang="0">
                <a:pos x="654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70" y="1419"/>
              </a:cxn>
              <a:cxn ang="0">
                <a:pos x="91" y="1390"/>
              </a:cxn>
              <a:cxn ang="0">
                <a:pos x="34" y="1368"/>
              </a:cxn>
              <a:cxn ang="0">
                <a:pos x="5" y="1357"/>
              </a:cxn>
              <a:cxn ang="0">
                <a:pos x="0" y="1349"/>
              </a:cxn>
              <a:cxn ang="0">
                <a:pos x="5" y="1316"/>
              </a:cxn>
              <a:cxn ang="0">
                <a:pos x="15" y="1250"/>
              </a:cxn>
              <a:cxn ang="0">
                <a:pos x="33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9" y="798"/>
              </a:cxn>
              <a:cxn ang="0">
                <a:pos x="197" y="661"/>
              </a:cxn>
              <a:cxn ang="0">
                <a:pos x="269" y="525"/>
              </a:cxn>
              <a:cxn ang="0">
                <a:pos x="356" y="395"/>
              </a:cxn>
              <a:cxn ang="0">
                <a:pos x="460" y="277"/>
              </a:cxn>
              <a:cxn ang="0">
                <a:pos x="581" y="175"/>
              </a:cxn>
            </a:cxnLst>
            <a:rect l="0" t="0" r="r" b="b"/>
            <a:pathLst>
              <a:path w="2032" h="1536">
                <a:moveTo>
                  <a:pt x="648" y="131"/>
                </a:moveTo>
                <a:lnTo>
                  <a:pt x="717" y="96"/>
                </a:lnTo>
                <a:lnTo>
                  <a:pt x="788" y="67"/>
                </a:lnTo>
                <a:lnTo>
                  <a:pt x="860" y="43"/>
                </a:lnTo>
                <a:lnTo>
                  <a:pt x="934" y="24"/>
                </a:lnTo>
                <a:lnTo>
                  <a:pt x="1008" y="11"/>
                </a:lnTo>
                <a:lnTo>
                  <a:pt x="1083" y="4"/>
                </a:lnTo>
                <a:lnTo>
                  <a:pt x="1157" y="0"/>
                </a:lnTo>
                <a:lnTo>
                  <a:pt x="1232" y="0"/>
                </a:lnTo>
                <a:lnTo>
                  <a:pt x="1306" y="3"/>
                </a:lnTo>
                <a:lnTo>
                  <a:pt x="1377" y="8"/>
                </a:lnTo>
                <a:lnTo>
                  <a:pt x="1449" y="17"/>
                </a:lnTo>
                <a:lnTo>
                  <a:pt x="1517" y="29"/>
                </a:lnTo>
                <a:lnTo>
                  <a:pt x="1583" y="42"/>
                </a:lnTo>
                <a:lnTo>
                  <a:pt x="1647" y="55"/>
                </a:lnTo>
                <a:lnTo>
                  <a:pt x="1707" y="70"/>
                </a:lnTo>
                <a:lnTo>
                  <a:pt x="1762" y="86"/>
                </a:lnTo>
                <a:lnTo>
                  <a:pt x="1815" y="102"/>
                </a:lnTo>
                <a:lnTo>
                  <a:pt x="1862" y="116"/>
                </a:lnTo>
                <a:lnTo>
                  <a:pt x="1905" y="131"/>
                </a:lnTo>
                <a:lnTo>
                  <a:pt x="1942" y="146"/>
                </a:lnTo>
                <a:lnTo>
                  <a:pt x="1972" y="157"/>
                </a:lnTo>
                <a:lnTo>
                  <a:pt x="1999" y="167"/>
                </a:lnTo>
                <a:lnTo>
                  <a:pt x="2016" y="175"/>
                </a:lnTo>
                <a:lnTo>
                  <a:pt x="2028" y="179"/>
                </a:lnTo>
                <a:lnTo>
                  <a:pt x="2032" y="182"/>
                </a:lnTo>
                <a:lnTo>
                  <a:pt x="2031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2" y="249"/>
                </a:lnTo>
                <a:lnTo>
                  <a:pt x="2018" y="286"/>
                </a:lnTo>
                <a:lnTo>
                  <a:pt x="2009" y="326"/>
                </a:lnTo>
                <a:lnTo>
                  <a:pt x="2000" y="375"/>
                </a:lnTo>
                <a:lnTo>
                  <a:pt x="1989" y="427"/>
                </a:lnTo>
                <a:lnTo>
                  <a:pt x="1975" y="483"/>
                </a:lnTo>
                <a:lnTo>
                  <a:pt x="1958" y="542"/>
                </a:lnTo>
                <a:lnTo>
                  <a:pt x="1940" y="607"/>
                </a:lnTo>
                <a:lnTo>
                  <a:pt x="1919" y="672"/>
                </a:lnTo>
                <a:lnTo>
                  <a:pt x="1894" y="738"/>
                </a:lnTo>
                <a:lnTo>
                  <a:pt x="1866" y="806"/>
                </a:lnTo>
                <a:lnTo>
                  <a:pt x="1835" y="875"/>
                </a:lnTo>
                <a:lnTo>
                  <a:pt x="1802" y="944"/>
                </a:lnTo>
                <a:lnTo>
                  <a:pt x="1764" y="1011"/>
                </a:lnTo>
                <a:lnTo>
                  <a:pt x="1722" y="1076"/>
                </a:lnTo>
                <a:lnTo>
                  <a:pt x="1676" y="1141"/>
                </a:lnTo>
                <a:lnTo>
                  <a:pt x="1627" y="1202"/>
                </a:lnTo>
                <a:lnTo>
                  <a:pt x="1573" y="1259"/>
                </a:lnTo>
                <a:lnTo>
                  <a:pt x="1514" y="1313"/>
                </a:lnTo>
                <a:lnTo>
                  <a:pt x="1452" y="1361"/>
                </a:lnTo>
                <a:lnTo>
                  <a:pt x="1383" y="1405"/>
                </a:lnTo>
                <a:lnTo>
                  <a:pt x="1315" y="1440"/>
                </a:lnTo>
                <a:lnTo>
                  <a:pt x="1245" y="1469"/>
                </a:lnTo>
                <a:lnTo>
                  <a:pt x="1173" y="1494"/>
                </a:lnTo>
                <a:lnTo>
                  <a:pt x="1099" y="1511"/>
                </a:lnTo>
                <a:lnTo>
                  <a:pt x="1024" y="1524"/>
                </a:lnTo>
                <a:lnTo>
                  <a:pt x="950" y="1532"/>
                </a:lnTo>
                <a:lnTo>
                  <a:pt x="876" y="1536"/>
                </a:lnTo>
                <a:lnTo>
                  <a:pt x="801" y="1536"/>
                </a:lnTo>
                <a:lnTo>
                  <a:pt x="727" y="1533"/>
                </a:lnTo>
                <a:lnTo>
                  <a:pt x="654" y="1527"/>
                </a:lnTo>
                <a:lnTo>
                  <a:pt x="584" y="1518"/>
                </a:lnTo>
                <a:lnTo>
                  <a:pt x="515" y="1507"/>
                </a:lnTo>
                <a:lnTo>
                  <a:pt x="450" y="1495"/>
                </a:lnTo>
                <a:lnTo>
                  <a:pt x="385" y="1481"/>
                </a:lnTo>
                <a:lnTo>
                  <a:pt x="326" y="1466"/>
                </a:lnTo>
                <a:lnTo>
                  <a:pt x="270" y="1450"/>
                </a:lnTo>
                <a:lnTo>
                  <a:pt x="218" y="1434"/>
                </a:lnTo>
                <a:lnTo>
                  <a:pt x="170" y="1419"/>
                </a:lnTo>
                <a:lnTo>
                  <a:pt x="127" y="1405"/>
                </a:lnTo>
                <a:lnTo>
                  <a:pt x="91" y="1390"/>
                </a:lnTo>
                <a:lnTo>
                  <a:pt x="59" y="1378"/>
                </a:lnTo>
                <a:lnTo>
                  <a:pt x="34" y="1368"/>
                </a:lnTo>
                <a:lnTo>
                  <a:pt x="16" y="1361"/>
                </a:lnTo>
                <a:lnTo>
                  <a:pt x="5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5" y="1316"/>
                </a:lnTo>
                <a:lnTo>
                  <a:pt x="9" y="1287"/>
                </a:lnTo>
                <a:lnTo>
                  <a:pt x="15" y="1250"/>
                </a:lnTo>
                <a:lnTo>
                  <a:pt x="22" y="1209"/>
                </a:lnTo>
                <a:lnTo>
                  <a:pt x="33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9" y="798"/>
                </a:lnTo>
                <a:lnTo>
                  <a:pt x="167" y="729"/>
                </a:lnTo>
                <a:lnTo>
                  <a:pt x="197" y="661"/>
                </a:lnTo>
                <a:lnTo>
                  <a:pt x="231" y="592"/>
                </a:lnTo>
                <a:lnTo>
                  <a:pt x="269" y="525"/>
                </a:lnTo>
                <a:lnTo>
                  <a:pt x="311" y="459"/>
                </a:lnTo>
                <a:lnTo>
                  <a:pt x="356" y="395"/>
                </a:lnTo>
                <a:lnTo>
                  <a:pt x="406" y="334"/>
                </a:lnTo>
                <a:lnTo>
                  <a:pt x="460" y="277"/>
                </a:lnTo>
                <a:lnTo>
                  <a:pt x="518" y="223"/>
                </a:lnTo>
                <a:lnTo>
                  <a:pt x="581" y="175"/>
                </a:lnTo>
                <a:lnTo>
                  <a:pt x="648" y="131"/>
                </a:lnTo>
              </a:path>
            </a:pathLst>
          </a:custGeom>
          <a:gradFill rotWithShape="1">
            <a:gsLst>
              <a:gs pos="0">
                <a:srgbClr val="BC61CB"/>
              </a:gs>
              <a:gs pos="100000">
                <a:srgbClr val="BC61CB">
                  <a:gamma/>
                  <a:shade val="46275"/>
                  <a:invGamma/>
                </a:srgbClr>
              </a:gs>
            </a:gsLst>
            <a:lin ang="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19" name="Freeform 7"/>
          <p:cNvSpPr>
            <a:spLocks/>
          </p:cNvSpPr>
          <p:nvPr/>
        </p:nvSpPr>
        <p:spPr bwMode="gray">
          <a:xfrm>
            <a:off x="3275856" y="3665539"/>
            <a:ext cx="1839069" cy="2396038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40"/>
              </a:cxn>
              <a:cxn ang="0">
                <a:pos x="806" y="2291"/>
              </a:cxn>
              <a:cxn ang="0">
                <a:pos x="763" y="2326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6"/>
              </a:cxn>
              <a:cxn ang="0">
                <a:pos x="665" y="2291"/>
              </a:cxn>
              <a:cxn ang="0">
                <a:pos x="604" y="2240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9"/>
              </a:cxn>
              <a:cxn ang="0">
                <a:pos x="27" y="954"/>
              </a:cxn>
              <a:cxn ang="0">
                <a:pos x="71" y="816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1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1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6"/>
              </a:cxn>
              <a:cxn ang="0">
                <a:pos x="1444" y="954"/>
              </a:cxn>
              <a:cxn ang="0">
                <a:pos x="1467" y="1099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5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5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40"/>
                </a:lnTo>
                <a:lnTo>
                  <a:pt x="835" y="2266"/>
                </a:lnTo>
                <a:lnTo>
                  <a:pt x="806" y="2291"/>
                </a:lnTo>
                <a:lnTo>
                  <a:pt x="783" y="2310"/>
                </a:lnTo>
                <a:lnTo>
                  <a:pt x="763" y="2326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6"/>
                </a:lnTo>
                <a:lnTo>
                  <a:pt x="688" y="2310"/>
                </a:lnTo>
                <a:lnTo>
                  <a:pt x="665" y="2291"/>
                </a:lnTo>
                <a:lnTo>
                  <a:pt x="636" y="2266"/>
                </a:lnTo>
                <a:lnTo>
                  <a:pt x="604" y="2240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5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5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9"/>
                </a:lnTo>
                <a:lnTo>
                  <a:pt x="13" y="1026"/>
                </a:lnTo>
                <a:lnTo>
                  <a:pt x="27" y="954"/>
                </a:lnTo>
                <a:lnTo>
                  <a:pt x="48" y="884"/>
                </a:lnTo>
                <a:lnTo>
                  <a:pt x="71" y="816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5"/>
                </a:lnTo>
                <a:lnTo>
                  <a:pt x="452" y="251"/>
                </a:lnTo>
                <a:lnTo>
                  <a:pt x="493" y="210"/>
                </a:lnTo>
                <a:lnTo>
                  <a:pt x="532" y="171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1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5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6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6"/>
                </a:lnTo>
                <a:lnTo>
                  <a:pt x="1467" y="1099"/>
                </a:lnTo>
                <a:lnTo>
                  <a:pt x="1470" y="1173"/>
                </a:lnTo>
              </a:path>
            </a:pathLst>
          </a:custGeom>
          <a:gradFill rotWithShape="1">
            <a:gsLst>
              <a:gs pos="0">
                <a:srgbClr val="FF0066">
                  <a:gamma/>
                  <a:shade val="46275"/>
                  <a:invGamma/>
                </a:srgbClr>
              </a:gs>
              <a:gs pos="100000">
                <a:srgbClr val="FF0066"/>
              </a:gs>
            </a:gsLst>
            <a:lin ang="54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20" name="Freeform 8"/>
          <p:cNvSpPr>
            <a:spLocks/>
          </p:cNvSpPr>
          <p:nvPr/>
        </p:nvSpPr>
        <p:spPr bwMode="gray">
          <a:xfrm rot="521906">
            <a:off x="4140844" y="3483903"/>
            <a:ext cx="2505255" cy="1661735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21" name="Freeform 9"/>
          <p:cNvSpPr>
            <a:spLocks/>
          </p:cNvSpPr>
          <p:nvPr/>
        </p:nvSpPr>
        <p:spPr bwMode="gray">
          <a:xfrm rot="-468625">
            <a:off x="4063508" y="1728944"/>
            <a:ext cx="2447225" cy="1918118"/>
          </a:xfrm>
          <a:custGeom>
            <a:avLst/>
            <a:gdLst/>
            <a:ahLst/>
            <a:cxnLst>
              <a:cxn ang="0">
                <a:pos x="716" y="96"/>
              </a:cxn>
              <a:cxn ang="0">
                <a:pos x="859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5" y="3"/>
              </a:cxn>
              <a:cxn ang="0">
                <a:pos x="1448" y="17"/>
              </a:cxn>
              <a:cxn ang="0">
                <a:pos x="1582" y="42"/>
              </a:cxn>
              <a:cxn ang="0">
                <a:pos x="1706" y="70"/>
              </a:cxn>
              <a:cxn ang="0">
                <a:pos x="1814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1" y="249"/>
              </a:cxn>
              <a:cxn ang="0">
                <a:pos x="2008" y="327"/>
              </a:cxn>
              <a:cxn ang="0">
                <a:pos x="1988" y="427"/>
              </a:cxn>
              <a:cxn ang="0">
                <a:pos x="1957" y="542"/>
              </a:cxn>
              <a:cxn ang="0">
                <a:pos x="1918" y="672"/>
              </a:cxn>
              <a:cxn ang="0">
                <a:pos x="1865" y="807"/>
              </a:cxn>
              <a:cxn ang="0">
                <a:pos x="1801" y="944"/>
              </a:cxn>
              <a:cxn ang="0">
                <a:pos x="1721" y="1076"/>
              </a:cxn>
              <a:cxn ang="0">
                <a:pos x="1626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4" y="1469"/>
              </a:cxn>
              <a:cxn ang="0">
                <a:pos x="1098" y="1511"/>
              </a:cxn>
              <a:cxn ang="0">
                <a:pos x="949" y="1532"/>
              </a:cxn>
              <a:cxn ang="0">
                <a:pos x="801" y="1536"/>
              </a:cxn>
              <a:cxn ang="0">
                <a:pos x="653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69" y="1419"/>
              </a:cxn>
              <a:cxn ang="0">
                <a:pos x="90" y="1390"/>
              </a:cxn>
              <a:cxn ang="0">
                <a:pos x="33" y="1368"/>
              </a:cxn>
              <a:cxn ang="0">
                <a:pos x="4" y="1357"/>
              </a:cxn>
              <a:cxn ang="0">
                <a:pos x="0" y="1349"/>
              </a:cxn>
              <a:cxn ang="0">
                <a:pos x="4" y="1316"/>
              </a:cxn>
              <a:cxn ang="0">
                <a:pos x="14" y="1250"/>
              </a:cxn>
              <a:cxn ang="0">
                <a:pos x="32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8" y="798"/>
              </a:cxn>
              <a:cxn ang="0">
                <a:pos x="197" y="661"/>
              </a:cxn>
              <a:cxn ang="0">
                <a:pos x="268" y="525"/>
              </a:cxn>
              <a:cxn ang="0">
                <a:pos x="356" y="395"/>
              </a:cxn>
              <a:cxn ang="0">
                <a:pos x="459" y="277"/>
              </a:cxn>
              <a:cxn ang="0">
                <a:pos x="580" y="175"/>
              </a:cxn>
            </a:cxnLst>
            <a:rect l="0" t="0" r="r" b="b"/>
            <a:pathLst>
              <a:path w="2032" h="1536">
                <a:moveTo>
                  <a:pt x="647" y="131"/>
                </a:moveTo>
                <a:lnTo>
                  <a:pt x="716" y="96"/>
                </a:lnTo>
                <a:lnTo>
                  <a:pt x="787" y="67"/>
                </a:lnTo>
                <a:lnTo>
                  <a:pt x="859" y="43"/>
                </a:lnTo>
                <a:lnTo>
                  <a:pt x="933" y="25"/>
                </a:lnTo>
                <a:lnTo>
                  <a:pt x="1008" y="11"/>
                </a:lnTo>
                <a:lnTo>
                  <a:pt x="1082" y="4"/>
                </a:lnTo>
                <a:lnTo>
                  <a:pt x="1157" y="0"/>
                </a:lnTo>
                <a:lnTo>
                  <a:pt x="1231" y="0"/>
                </a:lnTo>
                <a:lnTo>
                  <a:pt x="1305" y="3"/>
                </a:lnTo>
                <a:lnTo>
                  <a:pt x="1377" y="8"/>
                </a:lnTo>
                <a:lnTo>
                  <a:pt x="1448" y="17"/>
                </a:lnTo>
                <a:lnTo>
                  <a:pt x="1517" y="29"/>
                </a:lnTo>
                <a:lnTo>
                  <a:pt x="1582" y="42"/>
                </a:lnTo>
                <a:lnTo>
                  <a:pt x="1647" y="55"/>
                </a:lnTo>
                <a:lnTo>
                  <a:pt x="1706" y="70"/>
                </a:lnTo>
                <a:lnTo>
                  <a:pt x="1762" y="86"/>
                </a:lnTo>
                <a:lnTo>
                  <a:pt x="1814" y="102"/>
                </a:lnTo>
                <a:lnTo>
                  <a:pt x="1861" y="116"/>
                </a:lnTo>
                <a:lnTo>
                  <a:pt x="1905" y="131"/>
                </a:lnTo>
                <a:lnTo>
                  <a:pt x="1941" y="146"/>
                </a:lnTo>
                <a:lnTo>
                  <a:pt x="1972" y="157"/>
                </a:lnTo>
                <a:lnTo>
                  <a:pt x="1998" y="167"/>
                </a:lnTo>
                <a:lnTo>
                  <a:pt x="2016" y="175"/>
                </a:lnTo>
                <a:lnTo>
                  <a:pt x="2027" y="179"/>
                </a:lnTo>
                <a:lnTo>
                  <a:pt x="2032" y="182"/>
                </a:lnTo>
                <a:lnTo>
                  <a:pt x="2030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1" y="249"/>
                </a:lnTo>
                <a:lnTo>
                  <a:pt x="2017" y="286"/>
                </a:lnTo>
                <a:lnTo>
                  <a:pt x="2008" y="327"/>
                </a:lnTo>
                <a:lnTo>
                  <a:pt x="2000" y="375"/>
                </a:lnTo>
                <a:lnTo>
                  <a:pt x="1988" y="427"/>
                </a:lnTo>
                <a:lnTo>
                  <a:pt x="1975" y="483"/>
                </a:lnTo>
                <a:lnTo>
                  <a:pt x="1957" y="542"/>
                </a:lnTo>
                <a:lnTo>
                  <a:pt x="1940" y="607"/>
                </a:lnTo>
                <a:lnTo>
                  <a:pt x="1918" y="672"/>
                </a:lnTo>
                <a:lnTo>
                  <a:pt x="1893" y="738"/>
                </a:lnTo>
                <a:lnTo>
                  <a:pt x="1865" y="807"/>
                </a:lnTo>
                <a:lnTo>
                  <a:pt x="1835" y="875"/>
                </a:lnTo>
                <a:lnTo>
                  <a:pt x="1801" y="944"/>
                </a:lnTo>
                <a:lnTo>
                  <a:pt x="1763" y="1011"/>
                </a:lnTo>
                <a:lnTo>
                  <a:pt x="1721" y="1076"/>
                </a:lnTo>
                <a:lnTo>
                  <a:pt x="1676" y="1141"/>
                </a:lnTo>
                <a:lnTo>
                  <a:pt x="1626" y="1202"/>
                </a:lnTo>
                <a:lnTo>
                  <a:pt x="1572" y="1259"/>
                </a:lnTo>
                <a:lnTo>
                  <a:pt x="1514" y="1313"/>
                </a:lnTo>
                <a:lnTo>
                  <a:pt x="1451" y="1361"/>
                </a:lnTo>
                <a:lnTo>
                  <a:pt x="1383" y="1405"/>
                </a:lnTo>
                <a:lnTo>
                  <a:pt x="1314" y="1440"/>
                </a:lnTo>
                <a:lnTo>
                  <a:pt x="1244" y="1469"/>
                </a:lnTo>
                <a:lnTo>
                  <a:pt x="1173" y="1494"/>
                </a:lnTo>
                <a:lnTo>
                  <a:pt x="1098" y="1511"/>
                </a:lnTo>
                <a:lnTo>
                  <a:pt x="1024" y="1524"/>
                </a:lnTo>
                <a:lnTo>
                  <a:pt x="949" y="1532"/>
                </a:lnTo>
                <a:lnTo>
                  <a:pt x="875" y="1536"/>
                </a:lnTo>
                <a:lnTo>
                  <a:pt x="801" y="1536"/>
                </a:lnTo>
                <a:lnTo>
                  <a:pt x="726" y="1533"/>
                </a:lnTo>
                <a:lnTo>
                  <a:pt x="653" y="1527"/>
                </a:lnTo>
                <a:lnTo>
                  <a:pt x="583" y="1519"/>
                </a:lnTo>
                <a:lnTo>
                  <a:pt x="515" y="1507"/>
                </a:lnTo>
                <a:lnTo>
                  <a:pt x="449" y="1495"/>
                </a:lnTo>
                <a:lnTo>
                  <a:pt x="385" y="1481"/>
                </a:lnTo>
                <a:lnTo>
                  <a:pt x="325" y="1466"/>
                </a:lnTo>
                <a:lnTo>
                  <a:pt x="270" y="1450"/>
                </a:lnTo>
                <a:lnTo>
                  <a:pt x="217" y="1434"/>
                </a:lnTo>
                <a:lnTo>
                  <a:pt x="169" y="1419"/>
                </a:lnTo>
                <a:lnTo>
                  <a:pt x="127" y="1405"/>
                </a:lnTo>
                <a:lnTo>
                  <a:pt x="90" y="1390"/>
                </a:lnTo>
                <a:lnTo>
                  <a:pt x="58" y="1379"/>
                </a:lnTo>
                <a:lnTo>
                  <a:pt x="33" y="1368"/>
                </a:lnTo>
                <a:lnTo>
                  <a:pt x="16" y="1361"/>
                </a:lnTo>
                <a:lnTo>
                  <a:pt x="4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4" y="1316"/>
                </a:lnTo>
                <a:lnTo>
                  <a:pt x="9" y="1287"/>
                </a:lnTo>
                <a:lnTo>
                  <a:pt x="14" y="1250"/>
                </a:lnTo>
                <a:lnTo>
                  <a:pt x="22" y="1209"/>
                </a:lnTo>
                <a:lnTo>
                  <a:pt x="32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8" y="798"/>
                </a:lnTo>
                <a:lnTo>
                  <a:pt x="166" y="729"/>
                </a:lnTo>
                <a:lnTo>
                  <a:pt x="197" y="661"/>
                </a:lnTo>
                <a:lnTo>
                  <a:pt x="230" y="592"/>
                </a:lnTo>
                <a:lnTo>
                  <a:pt x="268" y="525"/>
                </a:lnTo>
                <a:lnTo>
                  <a:pt x="311" y="459"/>
                </a:lnTo>
                <a:lnTo>
                  <a:pt x="356" y="395"/>
                </a:lnTo>
                <a:lnTo>
                  <a:pt x="405" y="334"/>
                </a:lnTo>
                <a:lnTo>
                  <a:pt x="459" y="277"/>
                </a:lnTo>
                <a:lnTo>
                  <a:pt x="518" y="223"/>
                </a:lnTo>
                <a:lnTo>
                  <a:pt x="580" y="175"/>
                </a:lnTo>
                <a:lnTo>
                  <a:pt x="647" y="131"/>
                </a:lnTo>
              </a:path>
            </a:pathLst>
          </a:cu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76650" y="3109913"/>
            <a:ext cx="1227138" cy="1219200"/>
            <a:chOff x="2016" y="1920"/>
            <a:chExt cx="1680" cy="1680"/>
          </a:xfrm>
        </p:grpSpPr>
        <p:sp>
          <p:nvSpPr>
            <p:cNvPr id="10257" name="Oval 1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E0C00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Freeform 1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38 w 1321"/>
                <a:gd name="T1" fmla="*/ 177 h 712"/>
                <a:gd name="T2" fmla="*/ 1152 w 1321"/>
                <a:gd name="T3" fmla="*/ 197 h 712"/>
                <a:gd name="T4" fmla="*/ 1155 w 1321"/>
                <a:gd name="T5" fmla="*/ 214 h 712"/>
                <a:gd name="T6" fmla="*/ 1150 w 1321"/>
                <a:gd name="T7" fmla="*/ 229 h 712"/>
                <a:gd name="T8" fmla="*/ 1135 w 1321"/>
                <a:gd name="T9" fmla="*/ 243 h 712"/>
                <a:gd name="T10" fmla="*/ 1113 w 1321"/>
                <a:gd name="T11" fmla="*/ 257 h 712"/>
                <a:gd name="T12" fmla="*/ 1084 w 1321"/>
                <a:gd name="T13" fmla="*/ 268 h 712"/>
                <a:gd name="T14" fmla="*/ 1046 w 1321"/>
                <a:gd name="T15" fmla="*/ 279 h 712"/>
                <a:gd name="T16" fmla="*/ 1004 w 1321"/>
                <a:gd name="T17" fmla="*/ 289 h 712"/>
                <a:gd name="T18" fmla="*/ 955 w 1321"/>
                <a:gd name="T19" fmla="*/ 296 h 712"/>
                <a:gd name="T20" fmla="*/ 902 w 1321"/>
                <a:gd name="T21" fmla="*/ 303 h 712"/>
                <a:gd name="T22" fmla="*/ 846 w 1321"/>
                <a:gd name="T23" fmla="*/ 307 h 712"/>
                <a:gd name="T24" fmla="*/ 784 w 1321"/>
                <a:gd name="T25" fmla="*/ 313 h 712"/>
                <a:gd name="T26" fmla="*/ 721 w 1321"/>
                <a:gd name="T27" fmla="*/ 315 h 712"/>
                <a:gd name="T28" fmla="*/ 696 w 1321"/>
                <a:gd name="T29" fmla="*/ 316 h 712"/>
                <a:gd name="T30" fmla="*/ 417 w 1321"/>
                <a:gd name="T31" fmla="*/ 316 h 712"/>
                <a:gd name="T32" fmla="*/ 413 w 1321"/>
                <a:gd name="T33" fmla="*/ 316 h 712"/>
                <a:gd name="T34" fmla="*/ 358 w 1321"/>
                <a:gd name="T35" fmla="*/ 314 h 712"/>
                <a:gd name="T36" fmla="*/ 305 w 1321"/>
                <a:gd name="T37" fmla="*/ 313 h 712"/>
                <a:gd name="T38" fmla="*/ 255 w 1321"/>
                <a:gd name="T39" fmla="*/ 309 h 712"/>
                <a:gd name="T40" fmla="*/ 207 w 1321"/>
                <a:gd name="T41" fmla="*/ 306 h 712"/>
                <a:gd name="T42" fmla="*/ 164 w 1321"/>
                <a:gd name="T43" fmla="*/ 300 h 712"/>
                <a:gd name="T44" fmla="*/ 124 w 1321"/>
                <a:gd name="T45" fmla="*/ 293 h 712"/>
                <a:gd name="T46" fmla="*/ 88 w 1321"/>
                <a:gd name="T47" fmla="*/ 288 h 712"/>
                <a:gd name="T48" fmla="*/ 60 w 1321"/>
                <a:gd name="T49" fmla="*/ 280 h 712"/>
                <a:gd name="T50" fmla="*/ 32 w 1321"/>
                <a:gd name="T51" fmla="*/ 270 h 712"/>
                <a:gd name="T52" fmla="*/ 18 w 1321"/>
                <a:gd name="T53" fmla="*/ 258 h 712"/>
                <a:gd name="T54" fmla="*/ 6 w 1321"/>
                <a:gd name="T55" fmla="*/ 246 h 712"/>
                <a:gd name="T56" fmla="*/ 0 w 1321"/>
                <a:gd name="T57" fmla="*/ 232 h 712"/>
                <a:gd name="T58" fmla="*/ 0 w 1321"/>
                <a:gd name="T59" fmla="*/ 231 h 712"/>
                <a:gd name="T60" fmla="*/ 4 w 1321"/>
                <a:gd name="T61" fmla="*/ 215 h 712"/>
                <a:gd name="T62" fmla="*/ 16 w 1321"/>
                <a:gd name="T63" fmla="*/ 198 h 712"/>
                <a:gd name="T64" fmla="*/ 44 w 1321"/>
                <a:gd name="T65" fmla="*/ 164 h 712"/>
                <a:gd name="T66" fmla="*/ 80 w 1321"/>
                <a:gd name="T67" fmla="*/ 133 h 712"/>
                <a:gd name="T68" fmla="*/ 128 w 1321"/>
                <a:gd name="T69" fmla="*/ 105 h 712"/>
                <a:gd name="T70" fmla="*/ 178 w 1321"/>
                <a:gd name="T71" fmla="*/ 78 h 712"/>
                <a:gd name="T72" fmla="*/ 235 w 1321"/>
                <a:gd name="T73" fmla="*/ 54 h 712"/>
                <a:gd name="T74" fmla="*/ 299 w 1321"/>
                <a:gd name="T75" fmla="*/ 37 h 712"/>
                <a:gd name="T76" fmla="*/ 363 w 1321"/>
                <a:gd name="T77" fmla="*/ 20 h 712"/>
                <a:gd name="T78" fmla="*/ 435 w 1321"/>
                <a:gd name="T79" fmla="*/ 10 h 712"/>
                <a:gd name="T80" fmla="*/ 508 w 1321"/>
                <a:gd name="T81" fmla="*/ 4 h 712"/>
                <a:gd name="T82" fmla="*/ 584 w 1321"/>
                <a:gd name="T83" fmla="*/ 0 h 712"/>
                <a:gd name="T84" fmla="*/ 584 w 1321"/>
                <a:gd name="T85" fmla="*/ 0 h 712"/>
                <a:gd name="T86" fmla="*/ 664 w 1321"/>
                <a:gd name="T87" fmla="*/ 4 h 712"/>
                <a:gd name="T88" fmla="*/ 741 w 1321"/>
                <a:gd name="T89" fmla="*/ 10 h 712"/>
                <a:gd name="T90" fmla="*/ 815 w 1321"/>
                <a:gd name="T91" fmla="*/ 23 h 712"/>
                <a:gd name="T92" fmla="*/ 884 w 1321"/>
                <a:gd name="T93" fmla="*/ 40 h 712"/>
                <a:gd name="T94" fmla="*/ 947 w 1321"/>
                <a:gd name="T95" fmla="*/ 61 h 712"/>
                <a:gd name="T96" fmla="*/ 1005 w 1321"/>
                <a:gd name="T97" fmla="*/ 86 h 712"/>
                <a:gd name="T98" fmla="*/ 1057 w 1321"/>
                <a:gd name="T99" fmla="*/ 113 h 712"/>
                <a:gd name="T100" fmla="*/ 1101 w 1321"/>
                <a:gd name="T101" fmla="*/ 144 h 712"/>
                <a:gd name="T102" fmla="*/ 1138 w 1321"/>
                <a:gd name="T103" fmla="*/ 177 h 712"/>
                <a:gd name="T104" fmla="*/ 1138 w 1321"/>
                <a:gd name="T105" fmla="*/ 17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2125" name="Text Box 13"/>
          <p:cNvSpPr txBox="1">
            <a:spLocks noChangeArrowheads="1"/>
          </p:cNvSpPr>
          <p:nvPr/>
        </p:nvSpPr>
        <p:spPr bwMode="gray">
          <a:xfrm>
            <a:off x="2638838" y="2059740"/>
            <a:ext cx="12239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</a:rPr>
              <a:t>8 клас 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02127" name="Text Box 15"/>
          <p:cNvSpPr txBox="1">
            <a:spLocks noChangeArrowheads="1"/>
          </p:cNvSpPr>
          <p:nvPr/>
        </p:nvSpPr>
        <p:spPr bwMode="gray">
          <a:xfrm>
            <a:off x="4806752" y="2175244"/>
            <a:ext cx="1290637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uk-UA" sz="2400" b="1" dirty="0">
                <a:solidFill>
                  <a:srgbClr val="000000"/>
                </a:solidFill>
              </a:rPr>
              <a:t>11 клас</a:t>
            </a:r>
          </a:p>
          <a:p>
            <a:pPr marL="342900" indent="-342900"/>
            <a:r>
              <a:rPr lang="ru-RU" sz="2400" b="1" dirty="0">
                <a:solidFill>
                  <a:srgbClr val="000000"/>
                </a:solidFill>
              </a:rPr>
              <a:t>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02128" name="Text Box 16"/>
          <p:cNvSpPr txBox="1">
            <a:spLocks noChangeArrowheads="1"/>
          </p:cNvSpPr>
          <p:nvPr/>
        </p:nvSpPr>
        <p:spPr bwMode="gray">
          <a:xfrm>
            <a:off x="2258341" y="3775063"/>
            <a:ext cx="11366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</a:rPr>
              <a:t>9 клас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6</a:t>
            </a:r>
            <a:endParaRPr lang="uk-UA" sz="2400" b="1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02129" name="Text Box 17"/>
          <p:cNvSpPr txBox="1">
            <a:spLocks noChangeArrowheads="1"/>
          </p:cNvSpPr>
          <p:nvPr/>
        </p:nvSpPr>
        <p:spPr bwMode="gray">
          <a:xfrm>
            <a:off x="4911220" y="4021025"/>
            <a:ext cx="130968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</a:rPr>
              <a:t>10 клас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9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02130" name="Text Box 18"/>
          <p:cNvSpPr txBox="1">
            <a:spLocks noChangeArrowheads="1"/>
          </p:cNvSpPr>
          <p:nvPr/>
        </p:nvSpPr>
        <p:spPr bwMode="gray">
          <a:xfrm>
            <a:off x="3541911" y="4816209"/>
            <a:ext cx="11366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</a:rPr>
              <a:t>7 клас</a:t>
            </a:r>
          </a:p>
          <a:p>
            <a:r>
              <a:rPr lang="ru-RU" sz="2400" b="1" dirty="0">
                <a:solidFill>
                  <a:srgbClr val="000000"/>
                </a:solidFill>
              </a:rPr>
              <a:t>3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02131" name="Text Box 19"/>
          <p:cNvSpPr txBox="1">
            <a:spLocks noChangeArrowheads="1"/>
          </p:cNvSpPr>
          <p:nvPr/>
        </p:nvSpPr>
        <p:spPr bwMode="auto">
          <a:xfrm>
            <a:off x="3851275" y="3284538"/>
            <a:ext cx="9366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smtClean="0"/>
              <a:t>27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4776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9" name="AutoShape 3"/>
          <p:cNvSpPr>
            <a:spLocks noChangeArrowheads="1"/>
          </p:cNvSpPr>
          <p:nvPr/>
        </p:nvSpPr>
        <p:spPr bwMode="gray">
          <a:xfrm>
            <a:off x="1582716" y="692696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Якимчук Владислав </a:t>
            </a:r>
          </a:p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9</a:t>
            </a:r>
            <a:r>
              <a:rPr lang="uk-UA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-б 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7333" y="2291705"/>
            <a:ext cx="1656184" cy="1747938"/>
            <a:chOff x="555" y="2823"/>
            <a:chExt cx="973" cy="1065"/>
          </a:xfrm>
        </p:grpSpPr>
        <p:pic>
          <p:nvPicPr>
            <p:cNvPr id="11280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84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3153" name="Text Box 17"/>
          <p:cNvSpPr txBox="1">
            <a:spLocks noChangeArrowheads="1"/>
          </p:cNvSpPr>
          <p:nvPr/>
        </p:nvSpPr>
        <p:spPr bwMode="auto">
          <a:xfrm>
            <a:off x="2487830" y="2167595"/>
            <a:ext cx="463089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Хімія</a:t>
            </a:r>
          </a:p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Українська мова</a:t>
            </a:r>
          </a:p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Історія</a:t>
            </a:r>
          </a:p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Правознавство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pic>
        <p:nvPicPr>
          <p:cNvPr id="603161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519" y="2513705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2683669" y="4627562"/>
            <a:ext cx="1544638" cy="1690688"/>
            <a:chOff x="2683669" y="4627562"/>
            <a:chExt cx="1544638" cy="169068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11275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6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7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8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79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3162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0350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521534" y="5040673"/>
            <a:ext cx="259718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Географія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476375" y="260350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Шуп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’</a:t>
            </a: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як Богдан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uk-UA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10-б </a:t>
            </a: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060575"/>
            <a:ext cx="1366837" cy="1439863"/>
            <a:chOff x="555" y="2823"/>
            <a:chExt cx="973" cy="1065"/>
          </a:xfrm>
        </p:grpSpPr>
        <p:pic>
          <p:nvPicPr>
            <p:cNvPr id="13328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32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185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44675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051720" y="213285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800" b="1" dirty="0" smtClean="0">
                <a:solidFill>
                  <a:srgbClr val="FF0000"/>
                </a:solidFill>
                <a:latin typeface="Verdana" pitchFamily="34" charset="0"/>
              </a:rPr>
              <a:t>Математика</a:t>
            </a:r>
          </a:p>
          <a:p>
            <a:pPr algn="l"/>
            <a:r>
              <a:rPr lang="uk-UA" sz="2800" b="1" dirty="0" smtClean="0">
                <a:solidFill>
                  <a:srgbClr val="FF0000"/>
                </a:solidFill>
                <a:latin typeface="Verdana" pitchFamily="34" charset="0"/>
              </a:rPr>
              <a:t>Фізика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3" name="Picture 26" descr="nu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123" y="213811"/>
            <a:ext cx="820899" cy="11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1278731" y="3543277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859546" y="3761462"/>
            <a:ext cx="6014788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rgbClr val="0070C0"/>
                </a:solidFill>
                <a:latin typeface="Verdana" pitchFamily="34" charset="0"/>
              </a:rPr>
              <a:t>Астрономія</a:t>
            </a:r>
          </a:p>
          <a:p>
            <a:pPr algn="l"/>
            <a:r>
              <a:rPr lang="uk-UA" sz="3200" b="1" dirty="0" smtClean="0">
                <a:solidFill>
                  <a:srgbClr val="0070C0"/>
                </a:solidFill>
                <a:latin typeface="Verdana" pitchFamily="34" charset="0"/>
              </a:rPr>
              <a:t>Інформаційні технології</a:t>
            </a:r>
            <a:endParaRPr lang="en-US" sz="32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85808" y="5108553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4149848" y="5545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800" b="1" dirty="0" smtClean="0">
                <a:solidFill>
                  <a:srgbClr val="006600"/>
                </a:solidFill>
                <a:latin typeface="Verdana" pitchFamily="34" charset="0"/>
              </a:rPr>
              <a:t>Інформатика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476375" y="260350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Галай</a:t>
            </a: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Валентина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uk-UA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11-б </a:t>
            </a: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060575"/>
            <a:ext cx="1366837" cy="1439863"/>
            <a:chOff x="555" y="2823"/>
            <a:chExt cx="973" cy="1065"/>
          </a:xfrm>
        </p:grpSpPr>
        <p:pic>
          <p:nvPicPr>
            <p:cNvPr id="13328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32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185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44675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051720" y="213285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800" b="1" dirty="0" smtClean="0">
                <a:solidFill>
                  <a:srgbClr val="FF0000"/>
                </a:solidFill>
                <a:latin typeface="Verdana" pitchFamily="34" charset="0"/>
              </a:rPr>
              <a:t>Екологія</a:t>
            </a:r>
          </a:p>
          <a:p>
            <a:pPr algn="l"/>
            <a:r>
              <a:rPr lang="uk-UA" sz="2800" b="1" dirty="0" smtClean="0">
                <a:solidFill>
                  <a:srgbClr val="FF0000"/>
                </a:solidFill>
                <a:latin typeface="Verdana" pitchFamily="34" charset="0"/>
              </a:rPr>
              <a:t>Хімія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78731" y="3543277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859546" y="3761462"/>
            <a:ext cx="413767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85808" y="5108553"/>
            <a:ext cx="1664040" cy="1632815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4149848" y="5545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2800" b="1" dirty="0" smtClean="0">
                <a:solidFill>
                  <a:srgbClr val="FF0000"/>
                </a:solidFill>
                <a:latin typeface="Verdana" pitchFamily="34" charset="0"/>
              </a:rPr>
              <a:t>Біологія</a:t>
            </a:r>
          </a:p>
        </p:txBody>
      </p:sp>
      <p:pic>
        <p:nvPicPr>
          <p:cNvPr id="39" name="Picture 27" descr="num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9241"/>
            <a:ext cx="773807" cy="111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6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251520" y="332656"/>
            <a:ext cx="4320480" cy="1368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Гал Евеліна</a:t>
            </a:r>
          </a:p>
          <a:p>
            <a:pPr>
              <a:defRPr/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9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-б клас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6110259" y="3861048"/>
            <a:ext cx="261481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Українська </a:t>
            </a:r>
          </a:p>
          <a:p>
            <a:pPr>
              <a:defRPr/>
            </a:pPr>
            <a:r>
              <a:rPr lang="uk-UA" sz="28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мова</a:t>
            </a:r>
          </a:p>
          <a:p>
            <a:pPr>
              <a:defRPr/>
            </a:pPr>
            <a:endParaRPr lang="uk-UA" sz="2800" b="1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3528" y="3717032"/>
            <a:ext cx="1080120" cy="1151260"/>
            <a:chOff x="555" y="2823"/>
            <a:chExt cx="973" cy="1065"/>
          </a:xfrm>
        </p:grpSpPr>
        <p:pic>
          <p:nvPicPr>
            <p:cNvPr id="14351" name="Picture 12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Oval 1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Oval 1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solidFill>
              <a:srgbClr val="0000FF">
                <a:alpha val="8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Oval 1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4AB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55" name="Picture 16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26" descr="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432048" cy="6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443611" y="3631961"/>
            <a:ext cx="31470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Фізика</a:t>
            </a:r>
          </a:p>
          <a:p>
            <a:pPr algn="l"/>
            <a:r>
              <a:rPr lang="uk-UA" sz="24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</a:t>
            </a:r>
          </a:p>
          <a:p>
            <a:pPr algn="l"/>
            <a:r>
              <a:rPr lang="uk-UA" sz="24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Німецька мова</a:t>
            </a:r>
            <a:endParaRPr lang="uk-UA" sz="24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40126" y="5343785"/>
            <a:ext cx="936104" cy="1008161"/>
            <a:chOff x="555" y="2823"/>
            <a:chExt cx="973" cy="1065"/>
          </a:xfrm>
        </p:grpSpPr>
        <p:pic>
          <p:nvPicPr>
            <p:cNvPr id="14346" name="Picture 19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Oval 2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Oval 2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Oval 2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50" name="Picture 23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7" descr="nu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997" y="5492035"/>
            <a:ext cx="44956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4716016" y="332656"/>
            <a:ext cx="4139952" cy="1368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Безик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Дана</a:t>
            </a:r>
          </a:p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8-а клас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4860032" y="2420889"/>
            <a:ext cx="1080120" cy="1152128"/>
            <a:chOff x="555" y="2823"/>
            <a:chExt cx="973" cy="1065"/>
          </a:xfrm>
        </p:grpSpPr>
        <p:pic>
          <p:nvPicPr>
            <p:cNvPr id="34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8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012159" y="2708920"/>
            <a:ext cx="13724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2800" b="1" dirty="0" smtClean="0">
                <a:solidFill>
                  <a:srgbClr val="FF0000"/>
                </a:solidFill>
                <a:latin typeface="Verdana" pitchFamily="34" charset="0"/>
              </a:rPr>
              <a:t>Хімія 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0" name="Picture 25" descr="num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780928"/>
            <a:ext cx="307952" cy="5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4892493" y="3753978"/>
            <a:ext cx="1080120" cy="1151260"/>
            <a:chOff x="555" y="2823"/>
            <a:chExt cx="973" cy="1065"/>
          </a:xfrm>
        </p:grpSpPr>
        <p:pic>
          <p:nvPicPr>
            <p:cNvPr id="44" name="Picture 12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1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solidFill>
              <a:srgbClr val="0000FF">
                <a:alpha val="8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Oval 1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4AB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" name="Picture 16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Picture 26" descr="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300" y="4007135"/>
            <a:ext cx="432048" cy="63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5972613" y="5508233"/>
            <a:ext cx="26661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6600"/>
                </a:solidFill>
                <a:latin typeface="Verdana" pitchFamily="34" charset="0"/>
              </a:rPr>
              <a:t>Математика</a:t>
            </a:r>
          </a:p>
        </p:txBody>
      </p:sp>
      <p:pic>
        <p:nvPicPr>
          <p:cNvPr id="51" name="Picture 29" descr="num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6118" y="583168"/>
            <a:ext cx="683319" cy="9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232739" y="620688"/>
            <a:ext cx="4320480" cy="1368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Надь </a:t>
            </a: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Даніел</a:t>
            </a:r>
            <a:endParaRPr lang="uk-UA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10-а клас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4788024" y="620688"/>
            <a:ext cx="4139952" cy="1368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Дуфинець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Адріана</a:t>
            </a:r>
          </a:p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10-а клас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403648" y="2564904"/>
            <a:ext cx="27414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2400" b="1" dirty="0" smtClean="0">
                <a:solidFill>
                  <a:srgbClr val="FF0000"/>
                </a:solidFill>
                <a:latin typeface="Verdana" pitchFamily="34" charset="0"/>
              </a:rPr>
              <a:t>Інформаційні </a:t>
            </a:r>
          </a:p>
          <a:p>
            <a:pPr algn="l"/>
            <a:r>
              <a:rPr lang="uk-UA" sz="2400" b="1" dirty="0" smtClean="0">
                <a:solidFill>
                  <a:srgbClr val="FF0000"/>
                </a:solidFill>
                <a:latin typeface="Verdana" pitchFamily="34" charset="0"/>
              </a:rPr>
              <a:t>технології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32928" y="2252912"/>
            <a:ext cx="1080120" cy="1223839"/>
            <a:chOff x="232928" y="2252912"/>
            <a:chExt cx="1080120" cy="122383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2928" y="2252912"/>
              <a:ext cx="1080120" cy="1223839"/>
              <a:chOff x="555" y="2823"/>
              <a:chExt cx="973" cy="1065"/>
            </a:xfrm>
          </p:grpSpPr>
          <p:pic>
            <p:nvPicPr>
              <p:cNvPr id="23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7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1" y="2636912"/>
              <a:ext cx="307952" cy="566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750360" y="5157192"/>
            <a:ext cx="13814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Історія </a:t>
            </a:r>
            <a:endParaRPr lang="uk-UA" sz="2000" b="1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6944" y="4797152"/>
            <a:ext cx="1098712" cy="1152201"/>
            <a:chOff x="5004048" y="4509120"/>
            <a:chExt cx="936104" cy="1008161"/>
          </a:xfrm>
        </p:grpSpPr>
        <p:grpSp>
          <p:nvGrpSpPr>
            <p:cNvPr id="42" name="Group 18"/>
            <p:cNvGrpSpPr>
              <a:grpSpLocks/>
            </p:cNvGrpSpPr>
            <p:nvPr/>
          </p:nvGrpSpPr>
          <p:grpSpPr bwMode="auto">
            <a:xfrm>
              <a:off x="5004048" y="4509120"/>
              <a:ext cx="936104" cy="1008161"/>
              <a:chOff x="555" y="2823"/>
              <a:chExt cx="973" cy="1065"/>
            </a:xfrm>
          </p:grpSpPr>
          <p:pic>
            <p:nvPicPr>
              <p:cNvPr id="4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Picture 27" descr="nu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19161" y="4653136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4608288" y="3348460"/>
            <a:ext cx="1080120" cy="1151260"/>
            <a:chOff x="4949948" y="2636912"/>
            <a:chExt cx="1080120" cy="1151260"/>
          </a:xfrm>
        </p:grpSpPr>
        <p:grpSp>
          <p:nvGrpSpPr>
            <p:cNvPr id="51" name="Group 11"/>
            <p:cNvGrpSpPr>
              <a:grpSpLocks/>
            </p:cNvGrpSpPr>
            <p:nvPr/>
          </p:nvGrpSpPr>
          <p:grpSpPr bwMode="auto">
            <a:xfrm>
              <a:off x="4949948" y="2636912"/>
              <a:ext cx="1080120" cy="1151260"/>
              <a:chOff x="555" y="2823"/>
              <a:chExt cx="973" cy="1065"/>
            </a:xfrm>
          </p:grpSpPr>
          <p:pic>
            <p:nvPicPr>
              <p:cNvPr id="52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6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7" name="Picture 26" descr="num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73621" y="2812046"/>
              <a:ext cx="432048" cy="63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5977154" y="3547529"/>
            <a:ext cx="239039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Німецька мова</a:t>
            </a:r>
          </a:p>
          <a:p>
            <a:pPr>
              <a:defRPr/>
            </a:pPr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Історія </a:t>
            </a:r>
            <a:endParaRPr lang="uk-UA" sz="2000" b="1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377263" y="1132866"/>
            <a:ext cx="4320480" cy="1368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Якимець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Анна</a:t>
            </a:r>
          </a:p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7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-б клас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786154" y="4725144"/>
            <a:ext cx="2904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 </a:t>
            </a:r>
            <a:endParaRPr lang="uk-UA" sz="2400" b="1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5814922" y="1151617"/>
            <a:ext cx="13981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Verdana" pitchFamily="34" charset="0"/>
              </a:rPr>
              <a:t>Фізика</a:t>
            </a:r>
            <a:endParaRPr lang="uk-UA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>
            <a:off x="345977" y="2905053"/>
            <a:ext cx="4320480" cy="1368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Ердевдій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Марк</a:t>
            </a:r>
          </a:p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10-а клас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gray">
          <a:xfrm>
            <a:off x="365257" y="4677392"/>
            <a:ext cx="4320480" cy="1368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Полішко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Андрій</a:t>
            </a:r>
          </a:p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10-б клас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39014" y="2905053"/>
            <a:ext cx="891312" cy="1607706"/>
            <a:chOff x="4839014" y="2708921"/>
            <a:chExt cx="882526" cy="180383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895788" y="3684612"/>
              <a:ext cx="825752" cy="828147"/>
              <a:chOff x="2285212" y="3835712"/>
              <a:chExt cx="1063011" cy="1136052"/>
            </a:xfrm>
          </p:grpSpPr>
          <p:grpSp>
            <p:nvGrpSpPr>
              <p:cNvPr id="2" name="Group 18"/>
              <p:cNvGrpSpPr>
                <a:grpSpLocks/>
              </p:cNvGrpSpPr>
              <p:nvPr/>
            </p:nvGrpSpPr>
            <p:grpSpPr bwMode="auto">
              <a:xfrm>
                <a:off x="2285212" y="3835712"/>
                <a:ext cx="1063011" cy="1136052"/>
                <a:chOff x="555" y="2823"/>
                <a:chExt cx="973" cy="1065"/>
              </a:xfrm>
            </p:grpSpPr>
            <p:pic>
              <p:nvPicPr>
                <p:cNvPr id="14346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" y="3718"/>
                  <a:ext cx="819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47" name="Oval 20"/>
                <p:cNvSpPr>
                  <a:spLocks noChangeArrowheads="1"/>
                </p:cNvSpPr>
                <p:nvPr/>
              </p:nvSpPr>
              <p:spPr bwMode="gray">
                <a:xfrm>
                  <a:off x="555" y="2823"/>
                  <a:ext cx="973" cy="9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/>
                    </a:gs>
                    <a:gs pos="100000">
                      <a:srgbClr val="1B6F1B"/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48" name="Oval 21"/>
                <p:cNvSpPr>
                  <a:spLocks noChangeArrowheads="1"/>
                </p:cNvSpPr>
                <p:nvPr/>
              </p:nvSpPr>
              <p:spPr bwMode="gray">
                <a:xfrm>
                  <a:off x="576" y="2846"/>
                  <a:ext cx="928" cy="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>
                        <a:alpha val="85001"/>
                      </a:srgbClr>
                    </a:gs>
                    <a:gs pos="100000">
                      <a:srgbClr val="1F7B1F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49" name="Oval 22"/>
                <p:cNvSpPr>
                  <a:spLocks noChangeArrowheads="1"/>
                </p:cNvSpPr>
                <p:nvPr/>
              </p:nvSpPr>
              <p:spPr bwMode="gray">
                <a:xfrm>
                  <a:off x="612" y="2880"/>
                  <a:ext cx="839" cy="8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/>
                    </a:gs>
                    <a:gs pos="100000">
                      <a:srgbClr val="238D23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4350" name="Picture 2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6" y="2880"/>
                  <a:ext cx="616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9" name="Picture 27" descr="num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1010" y="4070075"/>
                <a:ext cx="449563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4839014" y="2708921"/>
              <a:ext cx="882526" cy="934842"/>
              <a:chOff x="4949948" y="2636912"/>
              <a:chExt cx="1080120" cy="1151260"/>
            </a:xfrm>
          </p:grpSpPr>
          <p:grpSp>
            <p:nvGrpSpPr>
              <p:cNvPr id="26" name="Group 11"/>
              <p:cNvGrpSpPr>
                <a:grpSpLocks/>
              </p:cNvGrpSpPr>
              <p:nvPr/>
            </p:nvGrpSpPr>
            <p:grpSpPr bwMode="auto">
              <a:xfrm>
                <a:off x="4949948" y="2636912"/>
                <a:ext cx="1080120" cy="1151260"/>
                <a:chOff x="555" y="2823"/>
                <a:chExt cx="973" cy="1065"/>
              </a:xfrm>
            </p:grpSpPr>
            <p:pic>
              <p:nvPicPr>
                <p:cNvPr id="28" name="Picture 1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" y="3718"/>
                  <a:ext cx="819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Oval 13"/>
                <p:cNvSpPr>
                  <a:spLocks noChangeArrowheads="1"/>
                </p:cNvSpPr>
                <p:nvPr/>
              </p:nvSpPr>
              <p:spPr bwMode="gray">
                <a:xfrm>
                  <a:off x="555" y="2823"/>
                  <a:ext cx="973" cy="973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Oval 14"/>
                <p:cNvSpPr>
                  <a:spLocks noChangeArrowheads="1"/>
                </p:cNvSpPr>
                <p:nvPr/>
              </p:nvSpPr>
              <p:spPr bwMode="gray">
                <a:xfrm>
                  <a:off x="576" y="2846"/>
                  <a:ext cx="928" cy="929"/>
                </a:xfrm>
                <a:prstGeom prst="ellipse">
                  <a:avLst/>
                </a:prstGeom>
                <a:solidFill>
                  <a:srgbClr val="0000FF">
                    <a:alpha val="8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Oval 15"/>
                <p:cNvSpPr>
                  <a:spLocks noChangeArrowheads="1"/>
                </p:cNvSpPr>
                <p:nvPr/>
              </p:nvSpPr>
              <p:spPr bwMode="gray">
                <a:xfrm>
                  <a:off x="612" y="2880"/>
                  <a:ext cx="839" cy="8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AB9"/>
                    </a:gs>
                    <a:gs pos="100000">
                      <a:srgbClr val="0066F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3" name="Picture 16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6" y="2880"/>
                  <a:ext cx="616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" name="Picture 26" descr="num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73621" y="2812046"/>
                <a:ext cx="432048" cy="631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4847115" y="960576"/>
            <a:ext cx="861226" cy="1718267"/>
            <a:chOff x="4839014" y="2708921"/>
            <a:chExt cx="882526" cy="1803838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4895788" y="3684612"/>
              <a:ext cx="825752" cy="828147"/>
              <a:chOff x="2285212" y="3835712"/>
              <a:chExt cx="1063011" cy="1136052"/>
            </a:xfrm>
          </p:grpSpPr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2285212" y="3835712"/>
                <a:ext cx="1063011" cy="1136052"/>
                <a:chOff x="555" y="2823"/>
                <a:chExt cx="973" cy="1065"/>
              </a:xfrm>
            </p:grpSpPr>
            <p:pic>
              <p:nvPicPr>
                <p:cNvPr id="47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" y="3718"/>
                  <a:ext cx="819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Oval 20"/>
                <p:cNvSpPr>
                  <a:spLocks noChangeArrowheads="1"/>
                </p:cNvSpPr>
                <p:nvPr/>
              </p:nvSpPr>
              <p:spPr bwMode="gray">
                <a:xfrm>
                  <a:off x="555" y="2823"/>
                  <a:ext cx="973" cy="9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/>
                    </a:gs>
                    <a:gs pos="100000">
                      <a:srgbClr val="1B6F1B"/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Oval 21"/>
                <p:cNvSpPr>
                  <a:spLocks noChangeArrowheads="1"/>
                </p:cNvSpPr>
                <p:nvPr/>
              </p:nvSpPr>
              <p:spPr bwMode="gray">
                <a:xfrm>
                  <a:off x="576" y="2846"/>
                  <a:ext cx="928" cy="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>
                        <a:alpha val="85001"/>
                      </a:srgbClr>
                    </a:gs>
                    <a:gs pos="100000">
                      <a:srgbClr val="1F7B1F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Oval 22"/>
                <p:cNvSpPr>
                  <a:spLocks noChangeArrowheads="1"/>
                </p:cNvSpPr>
                <p:nvPr/>
              </p:nvSpPr>
              <p:spPr bwMode="gray">
                <a:xfrm>
                  <a:off x="612" y="2880"/>
                  <a:ext cx="839" cy="8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/>
                    </a:gs>
                    <a:gs pos="100000">
                      <a:srgbClr val="238D23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1" name="Picture 2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6" y="2880"/>
                  <a:ext cx="616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6" name="Picture 27" descr="num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1010" y="4070075"/>
                <a:ext cx="449563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6" name="Группа 35"/>
            <p:cNvGrpSpPr/>
            <p:nvPr/>
          </p:nvGrpSpPr>
          <p:grpSpPr>
            <a:xfrm>
              <a:off x="4839014" y="2708921"/>
              <a:ext cx="882526" cy="934842"/>
              <a:chOff x="4949948" y="2636912"/>
              <a:chExt cx="1080120" cy="1151260"/>
            </a:xfrm>
          </p:grpSpPr>
          <p:grpSp>
            <p:nvGrpSpPr>
              <p:cNvPr id="37" name="Group 11"/>
              <p:cNvGrpSpPr>
                <a:grpSpLocks/>
              </p:cNvGrpSpPr>
              <p:nvPr/>
            </p:nvGrpSpPr>
            <p:grpSpPr bwMode="auto">
              <a:xfrm>
                <a:off x="4949948" y="2636912"/>
                <a:ext cx="1080120" cy="1151260"/>
                <a:chOff x="555" y="2823"/>
                <a:chExt cx="973" cy="1065"/>
              </a:xfrm>
            </p:grpSpPr>
            <p:pic>
              <p:nvPicPr>
                <p:cNvPr id="39" name="Picture 1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" y="3718"/>
                  <a:ext cx="819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555" y="2823"/>
                  <a:ext cx="973" cy="973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">
                <a:xfrm>
                  <a:off x="576" y="2846"/>
                  <a:ext cx="928" cy="929"/>
                </a:xfrm>
                <a:prstGeom prst="ellipse">
                  <a:avLst/>
                </a:prstGeom>
                <a:solidFill>
                  <a:srgbClr val="0000FF">
                    <a:alpha val="8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Oval 15"/>
                <p:cNvSpPr>
                  <a:spLocks noChangeArrowheads="1"/>
                </p:cNvSpPr>
                <p:nvPr/>
              </p:nvSpPr>
              <p:spPr bwMode="gray">
                <a:xfrm>
                  <a:off x="612" y="2880"/>
                  <a:ext cx="839" cy="8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AB9"/>
                    </a:gs>
                    <a:gs pos="100000">
                      <a:srgbClr val="0066F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4" name="Picture 16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6" y="2880"/>
                  <a:ext cx="616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8" name="Picture 26" descr="num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73621" y="2812046"/>
                <a:ext cx="432048" cy="631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2" name="Группа 51"/>
          <p:cNvGrpSpPr/>
          <p:nvPr/>
        </p:nvGrpSpPr>
        <p:grpSpPr>
          <a:xfrm>
            <a:off x="4964530" y="4859570"/>
            <a:ext cx="831606" cy="1666166"/>
            <a:chOff x="4839014" y="2708921"/>
            <a:chExt cx="882526" cy="1803838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4895788" y="3684612"/>
              <a:ext cx="825752" cy="828147"/>
              <a:chOff x="2285212" y="3835712"/>
              <a:chExt cx="1063011" cy="1136052"/>
            </a:xfrm>
          </p:grpSpPr>
          <p:grpSp>
            <p:nvGrpSpPr>
              <p:cNvPr id="62" name="Group 18"/>
              <p:cNvGrpSpPr>
                <a:grpSpLocks/>
              </p:cNvGrpSpPr>
              <p:nvPr/>
            </p:nvGrpSpPr>
            <p:grpSpPr bwMode="auto">
              <a:xfrm>
                <a:off x="2285212" y="3835712"/>
                <a:ext cx="1063011" cy="1136052"/>
                <a:chOff x="555" y="2823"/>
                <a:chExt cx="973" cy="1065"/>
              </a:xfrm>
            </p:grpSpPr>
            <p:pic>
              <p:nvPicPr>
                <p:cNvPr id="64" name="Picture 19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" y="3718"/>
                  <a:ext cx="819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3" name="Oval 20"/>
                <p:cNvSpPr>
                  <a:spLocks noChangeArrowheads="1"/>
                </p:cNvSpPr>
                <p:nvPr/>
              </p:nvSpPr>
              <p:spPr bwMode="gray">
                <a:xfrm>
                  <a:off x="555" y="2823"/>
                  <a:ext cx="973" cy="97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/>
                    </a:gs>
                    <a:gs pos="100000">
                      <a:srgbClr val="1B6F1B"/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Oval 21"/>
                <p:cNvSpPr>
                  <a:spLocks noChangeArrowheads="1"/>
                </p:cNvSpPr>
                <p:nvPr/>
              </p:nvSpPr>
              <p:spPr bwMode="gray">
                <a:xfrm>
                  <a:off x="576" y="2846"/>
                  <a:ext cx="928" cy="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>
                        <a:alpha val="85001"/>
                      </a:srgbClr>
                    </a:gs>
                    <a:gs pos="100000">
                      <a:srgbClr val="1F7B1F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Oval 22"/>
                <p:cNvSpPr>
                  <a:spLocks noChangeArrowheads="1"/>
                </p:cNvSpPr>
                <p:nvPr/>
              </p:nvSpPr>
              <p:spPr bwMode="gray">
                <a:xfrm>
                  <a:off x="612" y="2880"/>
                  <a:ext cx="839" cy="8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0C230"/>
                    </a:gs>
                    <a:gs pos="100000">
                      <a:srgbClr val="238D23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77" name="Picture 2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6" y="2880"/>
                  <a:ext cx="616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3" name="Picture 27" descr="num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1010" y="4070075"/>
                <a:ext cx="449563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" name="Группа 53"/>
            <p:cNvGrpSpPr/>
            <p:nvPr/>
          </p:nvGrpSpPr>
          <p:grpSpPr>
            <a:xfrm>
              <a:off x="4839014" y="2708921"/>
              <a:ext cx="882526" cy="934842"/>
              <a:chOff x="4949948" y="2636912"/>
              <a:chExt cx="1080120" cy="1151260"/>
            </a:xfrm>
          </p:grpSpPr>
          <p:grpSp>
            <p:nvGrpSpPr>
              <p:cNvPr id="55" name="Group 11"/>
              <p:cNvGrpSpPr>
                <a:grpSpLocks/>
              </p:cNvGrpSpPr>
              <p:nvPr/>
            </p:nvGrpSpPr>
            <p:grpSpPr bwMode="auto">
              <a:xfrm>
                <a:off x="4949948" y="2636912"/>
                <a:ext cx="1080120" cy="1151260"/>
                <a:chOff x="555" y="2823"/>
                <a:chExt cx="973" cy="1065"/>
              </a:xfrm>
            </p:grpSpPr>
            <p:pic>
              <p:nvPicPr>
                <p:cNvPr id="57" name="Picture 1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6" y="3718"/>
                  <a:ext cx="819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8" name="Oval 13"/>
                <p:cNvSpPr>
                  <a:spLocks noChangeArrowheads="1"/>
                </p:cNvSpPr>
                <p:nvPr/>
              </p:nvSpPr>
              <p:spPr bwMode="gray">
                <a:xfrm>
                  <a:off x="555" y="2823"/>
                  <a:ext cx="973" cy="973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Oval 14"/>
                <p:cNvSpPr>
                  <a:spLocks noChangeArrowheads="1"/>
                </p:cNvSpPr>
                <p:nvPr/>
              </p:nvSpPr>
              <p:spPr bwMode="gray">
                <a:xfrm>
                  <a:off x="576" y="2846"/>
                  <a:ext cx="928" cy="929"/>
                </a:xfrm>
                <a:prstGeom prst="ellipse">
                  <a:avLst/>
                </a:prstGeom>
                <a:solidFill>
                  <a:srgbClr val="0000FF">
                    <a:alpha val="85097"/>
                  </a:srgb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15"/>
                <p:cNvSpPr>
                  <a:spLocks noChangeArrowheads="1"/>
                </p:cNvSpPr>
                <p:nvPr/>
              </p:nvSpPr>
              <p:spPr bwMode="gray">
                <a:xfrm>
                  <a:off x="612" y="2880"/>
                  <a:ext cx="839" cy="8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4AB9"/>
                    </a:gs>
                    <a:gs pos="100000">
                      <a:srgbClr val="0066FF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1" name="Picture 16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76" y="2880"/>
                  <a:ext cx="616" cy="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6" name="Picture 26" descr="num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73621" y="2812046"/>
                <a:ext cx="432048" cy="631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5885366" y="2026032"/>
            <a:ext cx="23102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Verdana" pitchFamily="34" charset="0"/>
              </a:rPr>
              <a:t>Математика</a:t>
            </a:r>
            <a:endParaRPr lang="uk-UA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5654300" y="3047007"/>
            <a:ext cx="31357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Verdana" pitchFamily="34" charset="0"/>
              </a:rPr>
              <a:t>Англійська мова</a:t>
            </a:r>
            <a:endParaRPr lang="uk-UA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5797450" y="3906621"/>
            <a:ext cx="28312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Verdana" pitchFamily="34" charset="0"/>
              </a:rPr>
              <a:t>Німецька мова</a:t>
            </a:r>
            <a:endParaRPr lang="uk-UA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5840482" y="4990928"/>
            <a:ext cx="25555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Verdana" pitchFamily="34" charset="0"/>
              </a:rPr>
              <a:t>Інформатика</a:t>
            </a:r>
            <a:endParaRPr lang="uk-UA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5878424" y="5915709"/>
            <a:ext cx="28680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Verdana" pitchFamily="34" charset="0"/>
              </a:rPr>
              <a:t>Правознавство</a:t>
            </a:r>
            <a:endParaRPr lang="uk-UA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0"/>
          <p:cNvSpPr>
            <a:spLocks noChangeArrowheads="1"/>
          </p:cNvSpPr>
          <p:nvPr/>
        </p:nvSpPr>
        <p:spPr bwMode="gray">
          <a:xfrm>
            <a:off x="200554" y="1648744"/>
            <a:ext cx="3882492" cy="970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Попфолуші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еля </a:t>
            </a:r>
          </a:p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10-б  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gray">
          <a:xfrm>
            <a:off x="159227" y="3703771"/>
            <a:ext cx="3871141" cy="1008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Телінгер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Едгард</a:t>
            </a:r>
            <a:r>
              <a:rPr lang="uk-UA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9-в клас 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7050" y="1761254"/>
            <a:ext cx="3313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П</a:t>
            </a:r>
            <a:r>
              <a:rPr lang="uk-UA" sz="3200" dirty="0" smtClean="0"/>
              <a:t>равознавство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9946" y="3915439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Трудове навчання</a:t>
            </a:r>
            <a:endParaRPr lang="uk-UA" sz="3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19863" y="1441721"/>
            <a:ext cx="1080120" cy="1223839"/>
            <a:chOff x="232928" y="2252912"/>
            <a:chExt cx="1080120" cy="1223839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32928" y="2252912"/>
              <a:ext cx="1080120" cy="1223839"/>
              <a:chOff x="555" y="2823"/>
              <a:chExt cx="973" cy="1065"/>
            </a:xfrm>
          </p:grpSpPr>
          <p:pic>
            <p:nvPicPr>
              <p:cNvPr id="12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6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1" y="2636912"/>
              <a:ext cx="307952" cy="566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4219863" y="3675226"/>
            <a:ext cx="1080120" cy="1223839"/>
            <a:chOff x="232928" y="2252912"/>
            <a:chExt cx="1080120" cy="1223839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232928" y="2252912"/>
              <a:ext cx="1080120" cy="1223839"/>
              <a:chOff x="555" y="2823"/>
              <a:chExt cx="973" cy="1065"/>
            </a:xfrm>
          </p:grpSpPr>
          <p:pic>
            <p:nvPicPr>
              <p:cNvPr id="20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1" y="2636912"/>
              <a:ext cx="307952" cy="566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188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Статистичний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</a:t>
            </a:r>
            <a:r>
              <a:rPr lang="ru-RU" sz="4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зв</a:t>
            </a:r>
            <a:r>
              <a:rPr lang="uk-UA" sz="4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іт</a:t>
            </a:r>
            <a:r>
              <a:rPr lang="uk-UA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І ступінь</a:t>
            </a:r>
            <a:endParaRPr lang="ru-RU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 Unicode MS" pitchFamily="34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0881"/>
              </p:ext>
            </p:extLst>
          </p:nvPr>
        </p:nvGraphicFramePr>
        <p:xfrm>
          <a:off x="468313" y="1052735"/>
          <a:ext cx="7632079" cy="5112345"/>
        </p:xfrm>
        <a:graphic>
          <a:graphicData uri="http://schemas.openxmlformats.org/drawingml/2006/table">
            <a:tbl>
              <a:tblPr/>
              <a:tblGrid>
                <a:gridCol w="93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26843906"/>
                    </a:ext>
                  </a:extLst>
                </a:gridCol>
              </a:tblGrid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Клас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Було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Високий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Достатній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Середній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Початковий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Якість</a:t>
                      </a:r>
                      <a:r>
                        <a:rPr lang="uk-UA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92%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82%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96%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87%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83%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061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AutoShape 2"/>
          <p:cNvSpPr>
            <a:spLocks noChangeArrowheads="1"/>
          </p:cNvSpPr>
          <p:nvPr/>
        </p:nvSpPr>
        <p:spPr bwMode="gray">
          <a:xfrm>
            <a:off x="404590" y="0"/>
            <a:ext cx="8784976" cy="6408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2F762F"/>
              </a:gs>
              <a:gs pos="100000">
                <a:srgbClr val="66FF66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22599" name="AutoShape 7"/>
          <p:cNvSpPr>
            <a:spLocks noChangeArrowheads="1"/>
          </p:cNvSpPr>
          <p:nvPr/>
        </p:nvSpPr>
        <p:spPr bwMode="gray">
          <a:xfrm>
            <a:off x="568043" y="1094513"/>
            <a:ext cx="4968552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Ковалюк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Валерія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10-а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22600" name="AutoShape 8"/>
          <p:cNvSpPr>
            <a:spLocks noChangeArrowheads="1"/>
          </p:cNvSpPr>
          <p:nvPr/>
        </p:nvSpPr>
        <p:spPr bwMode="gray">
          <a:xfrm>
            <a:off x="532039" y="1957547"/>
            <a:ext cx="5040560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Онисько Діана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-б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22601" name="AutoShape 9"/>
          <p:cNvSpPr>
            <a:spLocks noChangeArrowheads="1"/>
          </p:cNvSpPr>
          <p:nvPr/>
        </p:nvSpPr>
        <p:spPr bwMode="gray">
          <a:xfrm>
            <a:off x="604047" y="2824990"/>
            <a:ext cx="4932548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Кузнецов Максим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8-б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32039" y="3668638"/>
            <a:ext cx="4968552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Ягудін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0048" y="120324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Українська мова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8945" y="207456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Біологія 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5028" y="290864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Історія</a:t>
            </a:r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28606" y="377997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Технології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32633" y="20116"/>
            <a:ext cx="928889" cy="1011061"/>
            <a:chOff x="4949948" y="2636912"/>
            <a:chExt cx="1080120" cy="1151260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4949948" y="2636912"/>
              <a:ext cx="1080120" cy="1151260"/>
              <a:chOff x="555" y="2823"/>
              <a:chExt cx="973" cy="1065"/>
            </a:xfrm>
          </p:grpSpPr>
          <p:pic>
            <p:nvPicPr>
              <p:cNvPr id="15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26" descr="num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3621" y="2812046"/>
              <a:ext cx="432048" cy="63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AutoShape 9"/>
          <p:cNvSpPr>
            <a:spLocks noChangeArrowheads="1"/>
          </p:cNvSpPr>
          <p:nvPr/>
        </p:nvSpPr>
        <p:spPr bwMode="gray">
          <a:xfrm>
            <a:off x="604047" y="4480026"/>
            <a:ext cx="4968552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Баран Діана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9-в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gray">
          <a:xfrm>
            <a:off x="623737" y="5315139"/>
            <a:ext cx="4968552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Шубець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Юлія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9-в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8606" y="4524458"/>
            <a:ext cx="326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Трудове навчання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0048" y="539578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Математика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AutoShape 2"/>
          <p:cNvSpPr>
            <a:spLocks noChangeArrowheads="1"/>
          </p:cNvSpPr>
          <p:nvPr/>
        </p:nvSpPr>
        <p:spPr bwMode="gray">
          <a:xfrm>
            <a:off x="323528" y="409960"/>
            <a:ext cx="8642350" cy="633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3725"/>
                  <a:invGamma/>
                </a:schemeClr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554" name="AutoShape 10"/>
          <p:cNvSpPr>
            <a:spLocks noChangeArrowheads="1"/>
          </p:cNvSpPr>
          <p:nvPr/>
        </p:nvSpPr>
        <p:spPr bwMode="gray">
          <a:xfrm>
            <a:off x="683568" y="873646"/>
            <a:ext cx="4680520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Соболь </a:t>
            </a: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Кирил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-б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620556" name="Picture 12" descr="n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50" y="10352"/>
            <a:ext cx="598597" cy="8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57" name="AutoShape 13"/>
          <p:cNvSpPr>
            <a:spLocks noChangeArrowheads="1"/>
          </p:cNvSpPr>
          <p:nvPr/>
        </p:nvSpPr>
        <p:spPr bwMode="gray">
          <a:xfrm>
            <a:off x="650622" y="1873808"/>
            <a:ext cx="4674622" cy="7631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Пивсе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Ніколет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7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gray">
          <a:xfrm>
            <a:off x="683543" y="5620922"/>
            <a:ext cx="4680570" cy="7200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Фединишинець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Богдан</a:t>
            </a:r>
          </a:p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11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-б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681009" y="2930116"/>
            <a:ext cx="4638228" cy="78691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Губаль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Даяна 7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-б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gray">
          <a:xfrm>
            <a:off x="681009" y="4254002"/>
            <a:ext cx="4648354" cy="75917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Меддьєші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Антоніна 8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8822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Німецька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</a:rPr>
              <a:t> мо</a:t>
            </a: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uk-UA" sz="2400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uk-U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189245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Хімія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43685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Географія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31304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Українська мова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6065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Інформаційні</a:t>
            </a:r>
          </a:p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технології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AutoShape 2"/>
          <p:cNvSpPr>
            <a:spLocks noChangeArrowheads="1"/>
          </p:cNvSpPr>
          <p:nvPr/>
        </p:nvSpPr>
        <p:spPr bwMode="gray">
          <a:xfrm>
            <a:off x="194850" y="260647"/>
            <a:ext cx="8642350" cy="633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3725"/>
                  <a:invGamma/>
                </a:schemeClr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/>
              <a:t>Водила</a:t>
            </a: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553" name="AutoShape 9"/>
          <p:cNvSpPr>
            <a:spLocks noChangeArrowheads="1"/>
          </p:cNvSpPr>
          <p:nvPr/>
        </p:nvSpPr>
        <p:spPr bwMode="gray">
          <a:xfrm>
            <a:off x="632574" y="2107693"/>
            <a:ext cx="4680520" cy="75678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Якимчук Катерина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20554" name="AutoShape 10"/>
          <p:cNvSpPr>
            <a:spLocks noChangeArrowheads="1"/>
          </p:cNvSpPr>
          <p:nvPr/>
        </p:nvSpPr>
        <p:spPr bwMode="gray">
          <a:xfrm>
            <a:off x="674866" y="876151"/>
            <a:ext cx="4680520" cy="79106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Балог Валерія 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8-а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620556" name="Picture 12" descr="n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516" y="546742"/>
            <a:ext cx="598597" cy="8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557" name="AutoShape 13"/>
          <p:cNvSpPr>
            <a:spLocks noChangeArrowheads="1"/>
          </p:cNvSpPr>
          <p:nvPr/>
        </p:nvSpPr>
        <p:spPr bwMode="gray">
          <a:xfrm>
            <a:off x="656669" y="3317521"/>
            <a:ext cx="4674622" cy="79259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Калі </a:t>
            </a:r>
            <a:r>
              <a:rPr lang="uk-UA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Вівієн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10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-б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674866" y="4633374"/>
            <a:ext cx="4638228" cy="82822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Мельник Павло 10</a:t>
            </a: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-б 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843725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Трудове навчання</a:t>
            </a:r>
            <a:endParaRPr lang="uk-U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4108" y="481665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Математика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466322" y="22698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Українська мова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349860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</a:rPr>
              <a:t>Українська мова</a:t>
            </a:r>
            <a:endParaRPr lang="uk-UA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94000">
              <a:srgbClr val="C00000"/>
            </a:gs>
            <a:gs pos="53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21035" y="735806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Білий М.І.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37422" y="3492607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10648" y="3379151"/>
            <a:ext cx="397897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>
                <a:solidFill>
                  <a:srgbClr val="0000FF"/>
                </a:solidFill>
                <a:latin typeface="Verdana" pitchFamily="34" charset="0"/>
              </a:rPr>
              <a:t>Фізика-2</a:t>
            </a:r>
          </a:p>
          <a:p>
            <a:pPr algn="l"/>
            <a:r>
              <a:rPr lang="uk-UA" sz="3200" b="1" dirty="0">
                <a:solidFill>
                  <a:srgbClr val="0000FF"/>
                </a:solidFill>
                <a:latin typeface="Verdana" pitchFamily="34" charset="0"/>
              </a:rPr>
              <a:t>Технології-1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  <a:p>
            <a:pPr algn="l"/>
            <a:r>
              <a:rPr lang="uk-UA" sz="3200" b="1" dirty="0" smtClean="0">
                <a:solidFill>
                  <a:srgbClr val="0000FF"/>
                </a:solidFill>
                <a:latin typeface="Verdana" pitchFamily="34" charset="0"/>
              </a:rPr>
              <a:t>Інформатика -1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85808" y="5108553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2485808" y="2340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Технології-1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216606" y="5288340"/>
            <a:ext cx="402780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Інформатика-1</a:t>
            </a:r>
          </a:p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Технології-1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6000">
              <a:srgbClr val="2F762F"/>
            </a:gs>
            <a:gs pos="3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3828" y="620688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Власюк Є.О.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37422" y="3492607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872061" y="3583442"/>
            <a:ext cx="235352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Історія-1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85808" y="5108553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2485808" y="2340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Правознавство-2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216606" y="5288340"/>
            <a:ext cx="438784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Історія-1</a:t>
            </a:r>
          </a:p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Правознавство-1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7664" y="476672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Лозан С.Л.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37422" y="3492607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890590" y="3849089"/>
            <a:ext cx="462658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мова-2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047624" y="5086049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2485808" y="2340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Українська мова-1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783387" y="5446953"/>
            <a:ext cx="462658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2200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3828" y="620688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Ердевдій</a:t>
            </a: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Т.В.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922903" y="3872274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2485808" y="2340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Хімія-2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855514" y="4254415"/>
            <a:ext cx="189186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Хімія-1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300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3828" y="620688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Курах</a:t>
            </a: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Є.М.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37422" y="3492607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64968" y="3685371"/>
            <a:ext cx="336662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>
                <a:solidFill>
                  <a:srgbClr val="0000FF"/>
                </a:solidFill>
                <a:latin typeface="Verdana" pitchFamily="34" charset="0"/>
              </a:rPr>
              <a:t>Астрономія-1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  <a:p>
            <a:pPr algn="l"/>
            <a:r>
              <a:rPr lang="uk-UA" sz="3200" b="1" dirty="0" smtClean="0">
                <a:solidFill>
                  <a:srgbClr val="0000FF"/>
                </a:solidFill>
                <a:latin typeface="Verdana" pitchFamily="34" charset="0"/>
              </a:rPr>
              <a:t>Технології-1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85808" y="2340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Фізика-1</a:t>
            </a:r>
          </a:p>
        </p:txBody>
      </p:sp>
    </p:spTree>
    <p:extLst>
      <p:ext uri="{BB962C8B-B14F-4D97-AF65-F5344CB8AC3E}">
        <p14:creationId xmlns:p14="http://schemas.microsoft.com/office/powerpoint/2010/main" val="39780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3828" y="620688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Боднар  Б.Т.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966029" y="2102464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623467" y="2554829"/>
            <a:ext cx="420339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Німецька мова-2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488317" y="4280942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219833" y="4801878"/>
            <a:ext cx="420339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Німецька мова-2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3828" y="620688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Маргітич</a:t>
            </a: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О.М.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922903" y="3872274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2485808" y="2340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Математика-1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855514" y="4254415"/>
            <a:ext cx="503695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Математика-1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r>
              <a:rPr lang="uk-UA" sz="3200" b="1" dirty="0" smtClean="0">
                <a:solidFill>
                  <a:srgbClr val="0000FF"/>
                </a:solidFill>
                <a:latin typeface="Verdana" pitchFamily="34" charset="0"/>
              </a:rPr>
              <a:t>Трудове навчання-1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540" y="243439"/>
            <a:ext cx="6377940" cy="8825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Навчальні досягнення</a:t>
            </a:r>
            <a:endParaRPr lang="ru-RU" sz="2800" b="1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41093" name="Group 6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7491307"/>
              </p:ext>
            </p:extLst>
          </p:nvPr>
        </p:nvGraphicFramePr>
        <p:xfrm>
          <a:off x="323180" y="1125229"/>
          <a:ext cx="8713663" cy="1615440"/>
        </p:xfrm>
        <a:graphic>
          <a:graphicData uri="http://schemas.openxmlformats.org/drawingml/2006/table">
            <a:tbl>
              <a:tblPr/>
              <a:tblGrid>
                <a:gridCol w="188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І ступінь</a:t>
                      </a:r>
                      <a:r>
                        <a:rPr lang="ru-RU" sz="3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 2018-2019 н.р. 1 семестр</a:t>
                      </a:r>
                      <a:endParaRPr lang="en-US" sz="32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vie" panose="04040805050809020602" pitchFamily="82" charset="0"/>
                          <a:ea typeface="+mj-ea"/>
                          <a:cs typeface="+mj-cs"/>
                        </a:rPr>
                        <a:t>високий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vie" panose="04040805050809020602" pitchFamily="82" charset="0"/>
                          <a:ea typeface="+mj-ea"/>
                          <a:cs typeface="+mj-cs"/>
                        </a:rPr>
                        <a:t>достатній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vie" panose="04040805050809020602" pitchFamily="82" charset="0"/>
                          <a:ea typeface="+mj-ea"/>
                          <a:cs typeface="+mj-cs"/>
                        </a:rPr>
                        <a:t>середній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vie" panose="04040805050809020602" pitchFamily="82" charset="0"/>
                          <a:ea typeface="+mj-ea"/>
                          <a:cs typeface="+mj-cs"/>
                        </a:rPr>
                        <a:t>початковий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96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avie" panose="04040805050809020602" pitchFamily="82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114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avie" panose="04040805050809020602" pitchFamily="82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32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avie" panose="04040805050809020602" pitchFamily="82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0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avie" panose="04040805050809020602" pitchFamily="82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953553750"/>
              </p:ext>
            </p:extLst>
          </p:nvPr>
        </p:nvGraphicFramePr>
        <p:xfrm>
          <a:off x="467544" y="2492896"/>
          <a:ext cx="59766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13620"/>
              </p:ext>
            </p:extLst>
          </p:nvPr>
        </p:nvGraphicFramePr>
        <p:xfrm>
          <a:off x="611560" y="2996952"/>
          <a:ext cx="75608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3828" y="620688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Сливка Н.І.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938290" y="3342317"/>
            <a:ext cx="503695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r>
              <a:rPr lang="uk-UA" sz="3200" b="1" dirty="0" smtClean="0">
                <a:solidFill>
                  <a:srgbClr val="0000FF"/>
                </a:solidFill>
                <a:latin typeface="Verdana" pitchFamily="34" charset="0"/>
              </a:rPr>
              <a:t>Трудове навчання-1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420736" y="2275338"/>
            <a:ext cx="503695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Трудове навчання-1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37422" y="3492607"/>
            <a:ext cx="1544638" cy="1690688"/>
            <a:chOff x="2683669" y="4627562"/>
            <a:chExt cx="1544638" cy="1690688"/>
          </a:xfrm>
        </p:grpSpPr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7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1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26" descr="num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543828" y="620688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Пилипенко М.В.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9152" y="1916832"/>
            <a:ext cx="1570817" cy="1560269"/>
            <a:chOff x="719152" y="1916832"/>
            <a:chExt cx="1570817" cy="1560269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719152" y="1916832"/>
              <a:ext cx="1570817" cy="1560269"/>
              <a:chOff x="555" y="2823"/>
              <a:chExt cx="973" cy="1065"/>
            </a:xfrm>
          </p:grpSpPr>
          <p:pic>
            <p:nvPicPr>
              <p:cNvPr id="13328" name="Picture 5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9" name="Oval 6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0" name="Oval 7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F9900">
                      <a:alpha val="85001"/>
                    </a:srgbClr>
                  </a:gs>
                  <a:gs pos="100000">
                    <a:srgbClr val="A261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1" name="Oval 8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96F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2" name="Picture 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4185" name="Picture 25" descr="num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7422" y="2164067"/>
              <a:ext cx="517158" cy="95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922903" y="3872274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Прямоугольник 37"/>
          <p:cNvSpPr/>
          <p:nvPr/>
        </p:nvSpPr>
        <p:spPr>
          <a:xfrm>
            <a:off x="2485808" y="234073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Verdana" pitchFamily="34" charset="0"/>
              </a:rPr>
              <a:t>Екологія -1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2831575" y="3965906"/>
            <a:ext cx="262123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r>
              <a:rPr lang="uk-UA" sz="3200" b="1" dirty="0" smtClean="0">
                <a:solidFill>
                  <a:srgbClr val="0000FF"/>
                </a:solidFill>
                <a:latin typeface="Verdana" pitchFamily="34" charset="0"/>
              </a:rPr>
              <a:t>Біологія-1</a:t>
            </a:r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653397" y="297618"/>
            <a:ext cx="5832475" cy="18543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Бенедик</a:t>
            </a: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О.Ю.</a:t>
            </a:r>
          </a:p>
          <a:p>
            <a:pPr>
              <a:defRPr/>
            </a:pP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Турдай Є.В.</a:t>
            </a:r>
          </a:p>
          <a:p>
            <a:pPr>
              <a:defRPr/>
            </a:pPr>
            <a:r>
              <a:rPr lang="uk-UA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Деменко</a:t>
            </a:r>
            <a:r>
              <a:rPr lang="uk-UA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О.М.</a:t>
            </a:r>
            <a:endParaRPr lang="uk-UA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47624" y="2243980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uk-UA" sz="28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997742" y="2468747"/>
            <a:ext cx="1544638" cy="1690688"/>
            <a:chOff x="2683669" y="4627562"/>
            <a:chExt cx="1544638" cy="1690688"/>
          </a:xfrm>
        </p:grpSpPr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2683669" y="4627562"/>
              <a:ext cx="1544638" cy="1690688"/>
              <a:chOff x="555" y="2823"/>
              <a:chExt cx="973" cy="1065"/>
            </a:xfrm>
          </p:grpSpPr>
          <p:pic>
            <p:nvPicPr>
              <p:cNvPr id="24" name="Picture 12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Oval 13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solidFill>
                <a:srgbClr val="0000FF">
                  <a:alpha val="85097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Oval 15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004AB9"/>
                  </a:gs>
                  <a:gs pos="100000">
                    <a:srgbClr val="0066FF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" name="Picture 16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26" descr="num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6996" y="4850402"/>
              <a:ext cx="793750" cy="116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623467" y="2554829"/>
            <a:ext cx="4626588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мова-1</a:t>
            </a:r>
          </a:p>
          <a:p>
            <a:pPr algn="l"/>
            <a:r>
              <a:rPr lang="uk-UA" sz="320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мова-1</a:t>
            </a:r>
          </a:p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Географія-1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204819" y="4654443"/>
            <a:ext cx="1664040" cy="1749447"/>
            <a:chOff x="2285212" y="3835712"/>
            <a:chExt cx="1063011" cy="1136052"/>
          </a:xfrm>
        </p:grpSpPr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285212" y="3835712"/>
              <a:ext cx="1063011" cy="1136052"/>
              <a:chOff x="555" y="2823"/>
              <a:chExt cx="973" cy="1065"/>
            </a:xfrm>
          </p:grpSpPr>
          <p:pic>
            <p:nvPicPr>
              <p:cNvPr id="33" name="Picture 19" descr="Pictur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1B6F1B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1F7B1F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238D23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7" name="Picture 23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7" descr="nu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1010" y="4070075"/>
              <a:ext cx="44956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4088309" y="4616932"/>
            <a:ext cx="4626588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мова-1</a:t>
            </a:r>
          </a:p>
          <a:p>
            <a:pPr algn="l"/>
            <a:r>
              <a:rPr lang="uk-UA" sz="3200" b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Українська мова-1</a:t>
            </a:r>
          </a:p>
          <a:p>
            <a:pPr algn="l"/>
            <a:r>
              <a:rPr lang="uk-UA" sz="32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Географія-1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algn="l"/>
            <a:endParaRPr lang="en-US" sz="3200" b="1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AutoShape 3"/>
          <p:cNvSpPr>
            <a:spLocks noChangeArrowheads="1"/>
          </p:cNvSpPr>
          <p:nvPr/>
        </p:nvSpPr>
        <p:spPr bwMode="gray">
          <a:xfrm>
            <a:off x="434344" y="186899"/>
            <a:ext cx="5683022" cy="18566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18500" name="Picture 4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34" y="676283"/>
            <a:ext cx="4762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09" name="AutoShape 13"/>
          <p:cNvSpPr>
            <a:spLocks noChangeArrowheads="1"/>
          </p:cNvSpPr>
          <p:nvPr/>
        </p:nvSpPr>
        <p:spPr bwMode="gray">
          <a:xfrm>
            <a:off x="755997" y="2107951"/>
            <a:ext cx="6264275" cy="26031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CC"/>
              </a:gs>
              <a:gs pos="50000">
                <a:srgbClr val="438ED9"/>
              </a:gs>
              <a:gs pos="100000">
                <a:srgbClr val="0066CC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18510" name="AutoShape 14"/>
          <p:cNvSpPr>
            <a:spLocks noChangeArrowheads="1"/>
          </p:cNvSpPr>
          <p:nvPr/>
        </p:nvSpPr>
        <p:spPr bwMode="gray">
          <a:xfrm>
            <a:off x="1230748" y="4869160"/>
            <a:ext cx="6336878" cy="18581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18511" name="Picture 15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355" y="2980111"/>
            <a:ext cx="587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12" name="Picture 16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30" y="5368829"/>
            <a:ext cx="59531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98" name="AutoShape 2"/>
          <p:cNvSpPr>
            <a:spLocks noChangeArrowheads="1"/>
          </p:cNvSpPr>
          <p:nvPr/>
        </p:nvSpPr>
        <p:spPr bwMode="gray">
          <a:xfrm>
            <a:off x="1470231" y="367514"/>
            <a:ext cx="3888433" cy="14954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 dirty="0" smtClean="0">
                <a:solidFill>
                  <a:srgbClr val="FFFFFF"/>
                </a:solidFill>
              </a:rPr>
              <a:t>Капуста  Т.М.</a:t>
            </a:r>
          </a:p>
          <a:p>
            <a:r>
              <a:rPr lang="uk-UA" sz="3200" b="1" dirty="0" smtClean="0">
                <a:solidFill>
                  <a:srgbClr val="FFFFFF"/>
                </a:solidFill>
              </a:rPr>
              <a:t>Ковач А.А.</a:t>
            </a:r>
          </a:p>
        </p:txBody>
      </p:sp>
      <p:sp>
        <p:nvSpPr>
          <p:cNvPr id="618528" name="AutoShape 32"/>
          <p:cNvSpPr>
            <a:spLocks noChangeArrowheads="1"/>
          </p:cNvSpPr>
          <p:nvPr/>
        </p:nvSpPr>
        <p:spPr bwMode="gray">
          <a:xfrm>
            <a:off x="2123728" y="2342978"/>
            <a:ext cx="4248472" cy="21331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3200" b="1" dirty="0" smtClean="0">
                <a:solidFill>
                  <a:srgbClr val="FFFFFF"/>
                </a:solidFill>
              </a:rPr>
              <a:t>Івасиків  Т.В.</a:t>
            </a:r>
          </a:p>
          <a:p>
            <a:pPr algn="l"/>
            <a:r>
              <a:rPr lang="uk-UA" sz="3200" b="1" dirty="0" smtClean="0">
                <a:solidFill>
                  <a:srgbClr val="FFFFFF"/>
                </a:solidFill>
              </a:rPr>
              <a:t>Товт  М.В.</a:t>
            </a:r>
          </a:p>
          <a:p>
            <a:pPr algn="l"/>
            <a:r>
              <a:rPr lang="uk-UA" sz="3200" b="1" dirty="0" err="1" smtClean="0">
                <a:solidFill>
                  <a:srgbClr val="FFFFFF"/>
                </a:solidFill>
              </a:rPr>
              <a:t>Фельцан</a:t>
            </a:r>
            <a:r>
              <a:rPr lang="uk-UA" sz="3200" b="1" dirty="0" smtClean="0">
                <a:solidFill>
                  <a:srgbClr val="FFFFFF"/>
                </a:solidFill>
              </a:rPr>
              <a:t> О.М.</a:t>
            </a:r>
          </a:p>
          <a:p>
            <a:pPr algn="l"/>
            <a:r>
              <a:rPr lang="uk-UA" sz="3200" b="1" dirty="0" err="1" smtClean="0">
                <a:solidFill>
                  <a:srgbClr val="FFFFFF"/>
                </a:solidFill>
              </a:rPr>
              <a:t>Бережник</a:t>
            </a:r>
            <a:r>
              <a:rPr lang="uk-UA" sz="3200" b="1" dirty="0" smtClean="0">
                <a:solidFill>
                  <a:srgbClr val="FFFFFF"/>
                </a:solidFill>
              </a:rPr>
              <a:t> Я.В.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gray">
          <a:xfrm>
            <a:off x="2597585" y="4956122"/>
            <a:ext cx="3603203" cy="15262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 dirty="0" err="1" smtClean="0">
                <a:solidFill>
                  <a:srgbClr val="FFFFFF"/>
                </a:solidFill>
              </a:rPr>
              <a:t>Чепара</a:t>
            </a:r>
            <a:r>
              <a:rPr lang="uk-UA" sz="3200" b="1" dirty="0" smtClean="0">
                <a:solidFill>
                  <a:srgbClr val="FFFFFF"/>
                </a:solidFill>
              </a:rPr>
              <a:t> Г.І.</a:t>
            </a:r>
          </a:p>
          <a:p>
            <a:r>
              <a:rPr lang="uk-UA" sz="3200" b="1" dirty="0" smtClean="0">
                <a:solidFill>
                  <a:srgbClr val="FFFFFF"/>
                </a:solidFill>
              </a:rPr>
              <a:t>Добра </a:t>
            </a:r>
            <a:r>
              <a:rPr lang="uk-UA" sz="3200" b="1" dirty="0">
                <a:solidFill>
                  <a:srgbClr val="FFFFFF"/>
                </a:solidFill>
              </a:rPr>
              <a:t>Т</a:t>
            </a:r>
            <a:r>
              <a:rPr lang="uk-UA" sz="3200" b="1" dirty="0" smtClean="0">
                <a:solidFill>
                  <a:srgbClr val="FFFFFF"/>
                </a:solidFill>
              </a:rPr>
              <a:t>.В.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513844" cy="10049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Статистичний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</a:t>
            </a:r>
            <a:r>
              <a:rPr lang="ru-RU" sz="3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зв</a:t>
            </a:r>
            <a:r>
              <a:rPr lang="uk-UA" sz="3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іт</a:t>
            </a:r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ІІ ступінь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7124"/>
              </p:ext>
            </p:extLst>
          </p:nvPr>
        </p:nvGraphicFramePr>
        <p:xfrm>
          <a:off x="323850" y="1125538"/>
          <a:ext cx="8496942" cy="5525876"/>
        </p:xfrm>
        <a:graphic>
          <a:graphicData uri="http://schemas.openxmlformats.org/drawingml/2006/table">
            <a:tbl>
              <a:tblPr/>
              <a:tblGrid>
                <a:gridCol w="79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424">
                  <a:extLst>
                    <a:ext uri="{9D8B030D-6E8A-4147-A177-3AD203B41FA5}">
                      <a16:colId xmlns:a16="http://schemas.microsoft.com/office/drawing/2014/main" val="3685618245"/>
                    </a:ext>
                  </a:extLst>
                </a:gridCol>
              </a:tblGrid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Клас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Було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Високий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Достатній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Середній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Початковий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Якість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61%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41%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22%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46%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9б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540" y="404664"/>
            <a:ext cx="6377940" cy="8644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Навчальні досягнення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41093" name="Group 6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9337028"/>
              </p:ext>
            </p:extLst>
          </p:nvPr>
        </p:nvGraphicFramePr>
        <p:xfrm>
          <a:off x="251520" y="1124744"/>
          <a:ext cx="8713663" cy="1737360"/>
        </p:xfrm>
        <a:graphic>
          <a:graphicData uri="http://schemas.openxmlformats.org/drawingml/2006/table">
            <a:tbl>
              <a:tblPr/>
              <a:tblGrid>
                <a:gridCol w="188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ІІ ступінь</a:t>
                      </a:r>
                      <a:r>
                        <a:rPr lang="ru-RU" sz="3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 2018-2019</a:t>
                      </a:r>
                      <a:r>
                        <a:rPr lang="ru-RU" sz="3200" b="1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3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н.р. 1 семестр</a:t>
                      </a:r>
                      <a:endParaRPr lang="en-US" sz="32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високий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достатній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середній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початковий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29</a:t>
                      </a:r>
                      <a:endParaRPr lang="en-US" sz="32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133</a:t>
                      </a:r>
                      <a:endParaRPr lang="en-US" sz="32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154</a:t>
                      </a:r>
                      <a:endParaRPr lang="en-US" sz="32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17</a:t>
                      </a:r>
                      <a:endParaRPr lang="en-US" sz="32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999296"/>
              </p:ext>
            </p:extLst>
          </p:nvPr>
        </p:nvGraphicFramePr>
        <p:xfrm>
          <a:off x="971600" y="3068960"/>
          <a:ext cx="73448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138" y="548680"/>
            <a:ext cx="6641936" cy="4323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Статистичний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</a:t>
            </a:r>
            <a:r>
              <a:rPr lang="ru-RU" sz="3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зв</a:t>
            </a:r>
            <a:r>
              <a:rPr lang="uk-UA" sz="3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іт</a:t>
            </a:r>
            <a:r>
              <a:rPr lang="uk-UA" sz="3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ІІІ ступінь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49993"/>
              </p:ext>
            </p:extLst>
          </p:nvPr>
        </p:nvGraphicFramePr>
        <p:xfrm>
          <a:off x="468313" y="1412875"/>
          <a:ext cx="8280550" cy="4175870"/>
        </p:xfrm>
        <a:graphic>
          <a:graphicData uri="http://schemas.openxmlformats.org/drawingml/2006/table">
            <a:tbl>
              <a:tblPr/>
              <a:tblGrid>
                <a:gridCol w="112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495">
                  <a:extLst>
                    <a:ext uri="{9D8B030D-6E8A-4147-A177-3AD203B41FA5}">
                      <a16:colId xmlns:a16="http://schemas.microsoft.com/office/drawing/2014/main" val="917410605"/>
                    </a:ext>
                  </a:extLst>
                </a:gridCol>
              </a:tblGrid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Клас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Було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Високий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Достатній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Середній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Початковий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Якість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43%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61%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42%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53%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540" y="353617"/>
            <a:ext cx="6377940" cy="7886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Навчальні досягнення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41093" name="Group 6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0056581"/>
              </p:ext>
            </p:extLst>
          </p:nvPr>
        </p:nvGraphicFramePr>
        <p:xfrm>
          <a:off x="295914" y="659405"/>
          <a:ext cx="8713663" cy="2293986"/>
        </p:xfrm>
        <a:graphic>
          <a:graphicData uri="http://schemas.openxmlformats.org/drawingml/2006/table">
            <a:tbl>
              <a:tblPr/>
              <a:tblGrid>
                <a:gridCol w="188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662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ІІІ ступінь</a:t>
                      </a:r>
                      <a:r>
                        <a:rPr lang="ru-RU" sz="32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 2018-2019 н.р. 1 семестр</a:t>
                      </a:r>
                      <a:endParaRPr lang="en-US" sz="32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66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ckwell" panose="02060603020205020403" pitchFamily="18" charset="0"/>
                          <a:ea typeface="+mj-ea"/>
                          <a:cs typeface="+mj-cs"/>
                        </a:rPr>
                        <a:t>високий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ckwell" panose="02060603020205020403" pitchFamily="18" charset="0"/>
                          <a:ea typeface="+mj-ea"/>
                          <a:cs typeface="+mj-cs"/>
                        </a:rPr>
                        <a:t>достатній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ckwell" panose="02060603020205020403" pitchFamily="18" charset="0"/>
                          <a:ea typeface="+mj-ea"/>
                          <a:cs typeface="+mj-cs"/>
                        </a:rPr>
                        <a:t>середній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ockwell" panose="02060603020205020403" pitchFamily="18" charset="0"/>
                          <a:ea typeface="+mj-ea"/>
                          <a:cs typeface="+mj-cs"/>
                        </a:rPr>
                        <a:t>початковий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6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9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ckwell" panose="02060603020205020403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31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ckwell" panose="02060603020205020403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37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ckwell" panose="02060603020205020403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+mj-cs"/>
                        </a:rPr>
                        <a:t>1</a:t>
                      </a:r>
                      <a:endParaRPr lang="en-US" sz="2800" b="1" i="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ockwell" panose="02060603020205020403" pitchFamily="18" charset="0"/>
                        <a:ea typeface="+mj-ea"/>
                        <a:cs typeface="+mj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3179809"/>
              </p:ext>
            </p:extLst>
          </p:nvPr>
        </p:nvGraphicFramePr>
        <p:xfrm>
          <a:off x="440278" y="3501008"/>
          <a:ext cx="8424936" cy="378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908897"/>
              </p:ext>
            </p:extLst>
          </p:nvPr>
        </p:nvGraphicFramePr>
        <p:xfrm>
          <a:off x="1304373" y="3140968"/>
          <a:ext cx="6696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00B050"/>
            </a:gs>
            <a:gs pos="8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4475" y="436777"/>
            <a:ext cx="6565225" cy="1293028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 smtClean="0"/>
              <a:t>Результати олімпіад</a:t>
            </a:r>
            <a:br>
              <a:rPr lang="uk-UA" sz="3600" dirty="0" smtClean="0"/>
            </a:br>
            <a:r>
              <a:rPr lang="uk-UA" sz="3600" dirty="0" smtClean="0"/>
              <a:t> ІІ тур 2018-2019 </a:t>
            </a:r>
            <a:r>
              <a:rPr lang="uk-UA" sz="3600" dirty="0" err="1" smtClean="0"/>
              <a:t>н.р</a:t>
            </a:r>
            <a:r>
              <a:rPr lang="uk-UA" sz="4000" dirty="0" smtClean="0"/>
              <a:t>. </a:t>
            </a:r>
            <a:endParaRPr lang="en-US" sz="2400" dirty="0" smtClean="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765937" y="1976438"/>
            <a:ext cx="2170113" cy="4035425"/>
            <a:chOff x="2106" y="773"/>
            <a:chExt cx="1367" cy="2542"/>
          </a:xfrm>
        </p:grpSpPr>
        <p:sp>
          <p:nvSpPr>
            <p:cNvPr id="9252" name="AutoShape 6"/>
            <p:cNvSpPr>
              <a:spLocks noChangeArrowheads="1"/>
            </p:cNvSpPr>
            <p:nvPr/>
          </p:nvSpPr>
          <p:spPr bwMode="gray">
            <a:xfrm>
              <a:off x="2106" y="967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7"/>
            <p:cNvSpPr>
              <a:spLocks noChangeArrowheads="1"/>
            </p:cNvSpPr>
            <p:nvPr/>
          </p:nvSpPr>
          <p:spPr bwMode="gray">
            <a:xfrm>
              <a:off x="2127" y="97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AutoShape 8"/>
            <p:cNvSpPr>
              <a:spLocks noChangeArrowheads="1"/>
            </p:cNvSpPr>
            <p:nvPr/>
          </p:nvSpPr>
          <p:spPr bwMode="gray">
            <a:xfrm>
              <a:off x="2138" y="2272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AutoShape 9"/>
            <p:cNvSpPr>
              <a:spLocks noChangeArrowheads="1"/>
            </p:cNvSpPr>
            <p:nvPr/>
          </p:nvSpPr>
          <p:spPr bwMode="gray">
            <a:xfrm>
              <a:off x="2138" y="986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922" name="AutoShape 10"/>
            <p:cNvSpPr>
              <a:spLocks noChangeArrowheads="1"/>
            </p:cNvSpPr>
            <p:nvPr/>
          </p:nvSpPr>
          <p:spPr bwMode="ltGray">
            <a:xfrm>
              <a:off x="2110" y="2767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23" name="AutoShape 11"/>
            <p:cNvSpPr>
              <a:spLocks noChangeArrowheads="1"/>
            </p:cNvSpPr>
            <p:nvPr/>
          </p:nvSpPr>
          <p:spPr bwMode="ltGray">
            <a:xfrm>
              <a:off x="2138" y="2782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9258" name="Group 12"/>
            <p:cNvGrpSpPr>
              <a:grpSpLocks/>
            </p:cNvGrpSpPr>
            <p:nvPr/>
          </p:nvGrpSpPr>
          <p:grpSpPr bwMode="auto">
            <a:xfrm>
              <a:off x="2575" y="773"/>
              <a:ext cx="405" cy="405"/>
              <a:chOff x="1289" y="582"/>
              <a:chExt cx="668" cy="668"/>
            </a:xfrm>
          </p:grpSpPr>
          <p:sp>
            <p:nvSpPr>
              <p:cNvPr id="9261" name="Oval 1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262" name="Oval 1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3" name="Oval 1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4" name="Oval 1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5" name="Oval 1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259" name="Text Box 18"/>
            <p:cNvSpPr txBox="1">
              <a:spLocks noChangeArrowheads="1"/>
            </p:cNvSpPr>
            <p:nvPr/>
          </p:nvSpPr>
          <p:spPr bwMode="gray">
            <a:xfrm>
              <a:off x="2715" y="831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260" name="Text Box 19"/>
            <p:cNvSpPr txBox="1">
              <a:spLocks noChangeArrowheads="1"/>
            </p:cNvSpPr>
            <p:nvPr/>
          </p:nvSpPr>
          <p:spPr bwMode="gray">
            <a:xfrm>
              <a:off x="2154" y="1525"/>
              <a:ext cx="1296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dirty="0" smtClean="0">
                  <a:solidFill>
                    <a:srgbClr val="000000"/>
                  </a:solidFill>
                  <a:latin typeface="Verdana" pitchFamily="34" charset="0"/>
                </a:rPr>
                <a:t>12</a:t>
              </a:r>
              <a:endParaRPr lang="en-US" sz="5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857638" y="2822575"/>
            <a:ext cx="2166937" cy="4035425"/>
            <a:chOff x="295" y="1480"/>
            <a:chExt cx="1365" cy="2542"/>
          </a:xfrm>
        </p:grpSpPr>
        <p:sp>
          <p:nvSpPr>
            <p:cNvPr id="9239" name="AutoShape 22"/>
            <p:cNvSpPr>
              <a:spLocks noChangeArrowheads="1"/>
            </p:cNvSpPr>
            <p:nvPr/>
          </p:nvSpPr>
          <p:spPr bwMode="gray">
            <a:xfrm>
              <a:off x="295" y="167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23"/>
            <p:cNvSpPr>
              <a:spLocks noChangeArrowheads="1"/>
            </p:cNvSpPr>
            <p:nvPr/>
          </p:nvSpPr>
          <p:spPr bwMode="gray">
            <a:xfrm>
              <a:off x="316" y="167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AutoShape 24"/>
            <p:cNvSpPr>
              <a:spLocks noChangeArrowheads="1"/>
            </p:cNvSpPr>
            <p:nvPr/>
          </p:nvSpPr>
          <p:spPr bwMode="gray">
            <a:xfrm>
              <a:off x="327" y="297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0C7FF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25"/>
            <p:cNvSpPr>
              <a:spLocks noChangeArrowheads="1"/>
            </p:cNvSpPr>
            <p:nvPr/>
          </p:nvSpPr>
          <p:spPr bwMode="gray">
            <a:xfrm>
              <a:off x="327" y="169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BBDD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Oval 29"/>
            <p:cNvSpPr>
              <a:spLocks noChangeArrowheads="1"/>
            </p:cNvSpPr>
            <p:nvPr/>
          </p:nvSpPr>
          <p:spPr bwMode="gray">
            <a:xfrm>
              <a:off x="764" y="1480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244" name="Oval 30"/>
            <p:cNvSpPr>
              <a:spLocks noChangeArrowheads="1"/>
            </p:cNvSpPr>
            <p:nvPr/>
          </p:nvSpPr>
          <p:spPr bwMode="gray">
            <a:xfrm>
              <a:off x="768" y="1483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5" name="Oval 31"/>
            <p:cNvSpPr>
              <a:spLocks noChangeArrowheads="1"/>
            </p:cNvSpPr>
            <p:nvPr/>
          </p:nvSpPr>
          <p:spPr bwMode="gray">
            <a:xfrm>
              <a:off x="773" y="1485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6" name="Oval 32"/>
            <p:cNvSpPr>
              <a:spLocks noChangeArrowheads="1"/>
            </p:cNvSpPr>
            <p:nvPr/>
          </p:nvSpPr>
          <p:spPr bwMode="gray">
            <a:xfrm>
              <a:off x="777" y="1489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7" name="Oval 33"/>
            <p:cNvSpPr>
              <a:spLocks noChangeArrowheads="1"/>
            </p:cNvSpPr>
            <p:nvPr/>
          </p:nvSpPr>
          <p:spPr bwMode="gray">
            <a:xfrm>
              <a:off x="799" y="1499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8" name="Text Box 34"/>
            <p:cNvSpPr txBox="1">
              <a:spLocks noChangeArrowheads="1"/>
            </p:cNvSpPr>
            <p:nvPr/>
          </p:nvSpPr>
          <p:spPr bwMode="gray">
            <a:xfrm>
              <a:off x="904" y="1538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249" name="Text Box 35"/>
            <p:cNvSpPr txBox="1">
              <a:spLocks noChangeArrowheads="1"/>
            </p:cNvSpPr>
            <p:nvPr/>
          </p:nvSpPr>
          <p:spPr bwMode="gray">
            <a:xfrm>
              <a:off x="295" y="2251"/>
              <a:ext cx="1296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5400" dirty="0" smtClean="0">
                  <a:solidFill>
                    <a:srgbClr val="000000"/>
                  </a:solidFill>
                  <a:latin typeface="Verdana" pitchFamily="34" charset="0"/>
                </a:rPr>
                <a:t>19</a:t>
              </a:r>
              <a:endParaRPr lang="en-US" sz="5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6964" name="AutoShape 52"/>
            <p:cNvSpPr>
              <a:spLocks noChangeArrowheads="1"/>
            </p:cNvSpPr>
            <p:nvPr/>
          </p:nvSpPr>
          <p:spPr bwMode="ltGray">
            <a:xfrm>
              <a:off x="297" y="347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65" name="AutoShape 53"/>
            <p:cNvSpPr>
              <a:spLocks noChangeArrowheads="1"/>
            </p:cNvSpPr>
            <p:nvPr/>
          </p:nvSpPr>
          <p:spPr bwMode="ltGray">
            <a:xfrm>
              <a:off x="325" y="348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417006" y="2830513"/>
            <a:ext cx="2170112" cy="4035425"/>
            <a:chOff x="3599" y="1680"/>
            <a:chExt cx="1367" cy="2542"/>
          </a:xfrm>
        </p:grpSpPr>
        <p:sp>
          <p:nvSpPr>
            <p:cNvPr id="9225" name="AutoShape 38"/>
            <p:cNvSpPr>
              <a:spLocks noChangeArrowheads="1"/>
            </p:cNvSpPr>
            <p:nvPr/>
          </p:nvSpPr>
          <p:spPr bwMode="gray">
            <a:xfrm>
              <a:off x="3603" y="187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AutoShape 39"/>
            <p:cNvSpPr>
              <a:spLocks noChangeArrowheads="1"/>
            </p:cNvSpPr>
            <p:nvPr/>
          </p:nvSpPr>
          <p:spPr bwMode="gray">
            <a:xfrm>
              <a:off x="3624" y="187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AutoShape 40"/>
            <p:cNvSpPr>
              <a:spLocks noChangeArrowheads="1"/>
            </p:cNvSpPr>
            <p:nvPr/>
          </p:nvSpPr>
          <p:spPr bwMode="gray">
            <a:xfrm>
              <a:off x="3635" y="317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66"/>
                </a:gs>
                <a:gs pos="100000">
                  <a:srgbClr val="83A44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AutoShape 41"/>
            <p:cNvSpPr>
              <a:spLocks noChangeArrowheads="1"/>
            </p:cNvSpPr>
            <p:nvPr/>
          </p:nvSpPr>
          <p:spPr bwMode="gray">
            <a:xfrm>
              <a:off x="3635" y="189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E762F"/>
                </a:gs>
                <a:gs pos="100000">
                  <a:srgbClr val="CC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229" name="Group 44"/>
            <p:cNvGrpSpPr>
              <a:grpSpLocks/>
            </p:cNvGrpSpPr>
            <p:nvPr/>
          </p:nvGrpSpPr>
          <p:grpSpPr bwMode="auto">
            <a:xfrm>
              <a:off x="4072" y="1680"/>
              <a:ext cx="405" cy="405"/>
              <a:chOff x="1289" y="582"/>
              <a:chExt cx="668" cy="668"/>
            </a:xfrm>
          </p:grpSpPr>
          <p:sp>
            <p:nvSpPr>
              <p:cNvPr id="9234" name="Oval 4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235" name="Oval 4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6" name="Oval 4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7" name="Oval 4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8" name="Oval 4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230" name="Text Box 50"/>
            <p:cNvSpPr txBox="1">
              <a:spLocks noChangeArrowheads="1"/>
            </p:cNvSpPr>
            <p:nvPr/>
          </p:nvSpPr>
          <p:spPr bwMode="gray">
            <a:xfrm>
              <a:off x="4212" y="1738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231" name="Text Box 51"/>
            <p:cNvSpPr txBox="1">
              <a:spLocks noChangeArrowheads="1"/>
            </p:cNvSpPr>
            <p:nvPr/>
          </p:nvSpPr>
          <p:spPr bwMode="gray">
            <a:xfrm>
              <a:off x="3651" y="2478"/>
              <a:ext cx="1296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5400" dirty="0" smtClean="0">
                  <a:solidFill>
                    <a:srgbClr val="000000"/>
                  </a:solidFill>
                  <a:latin typeface="Verdana" pitchFamily="34" charset="0"/>
                </a:rPr>
                <a:t>16</a:t>
              </a:r>
              <a:endParaRPr lang="en-US" sz="5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6967" name="AutoShape 55"/>
            <p:cNvSpPr>
              <a:spLocks noChangeArrowheads="1"/>
            </p:cNvSpPr>
            <p:nvPr/>
          </p:nvSpPr>
          <p:spPr bwMode="ltGray">
            <a:xfrm>
              <a:off x="3599" y="367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68" name="AutoShape 56"/>
            <p:cNvSpPr>
              <a:spLocks noChangeArrowheads="1"/>
            </p:cNvSpPr>
            <p:nvPr/>
          </p:nvSpPr>
          <p:spPr bwMode="ltGray">
            <a:xfrm>
              <a:off x="3627" y="368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pic>
        <p:nvPicPr>
          <p:cNvPr id="166978" name="Picture 66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668" y="2021217"/>
            <a:ext cx="234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79" name="Picture 67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356" y="2944813"/>
            <a:ext cx="29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80" name="Picture 68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1250" y="3240578"/>
            <a:ext cx="301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>
                <a:gamma/>
                <a:tint val="78824"/>
                <a:invGamma/>
              </a:schemeClr>
            </a:gs>
            <a:gs pos="6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7578" y="398639"/>
            <a:ext cx="6377940" cy="129302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Результати олімпіад </a:t>
            </a:r>
            <a:endParaRPr lang="en-US" sz="2400" dirty="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7855050"/>
              </p:ext>
            </p:extLst>
          </p:nvPr>
        </p:nvGraphicFramePr>
        <p:xfrm>
          <a:off x="1524000" y="13970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7644" y="154953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8</a:t>
            </a:r>
            <a:endParaRPr lang="uk-UA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181278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4</a:t>
            </a:r>
            <a:endParaRPr lang="uk-UA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531" y="236107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4">
                    <a:lumMod val="10000"/>
                  </a:schemeClr>
                </a:solidFill>
              </a:rPr>
              <a:t>5</a:t>
            </a:r>
            <a:endParaRPr lang="uk-UA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754" y="390541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4</a:t>
            </a:r>
            <a:endParaRPr lang="uk-UA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7930" y="4659098"/>
            <a:ext cx="2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4</a:t>
            </a:r>
            <a:endParaRPr lang="uk-UA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9652" y="551723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4">
                    <a:lumMod val="10000"/>
                  </a:schemeClr>
                </a:solidFill>
              </a:rPr>
              <a:t>4</a:t>
            </a:r>
            <a:endParaRPr lang="uk-UA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Override1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894</TotalTime>
  <Words>725</Words>
  <Application>Microsoft Office PowerPoint</Application>
  <PresentationFormat>Экран (4:3)</PresentationFormat>
  <Paragraphs>512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 Unicode MS</vt:lpstr>
      <vt:lpstr>Batang</vt:lpstr>
      <vt:lpstr>Aparajita</vt:lpstr>
      <vt:lpstr>Arial</vt:lpstr>
      <vt:lpstr>Bookman Old Style</vt:lpstr>
      <vt:lpstr>Calibri</vt:lpstr>
      <vt:lpstr>Century Gothic</vt:lpstr>
      <vt:lpstr>Ravie</vt:lpstr>
      <vt:lpstr>Rockwell</vt:lpstr>
      <vt:lpstr>Times New Roman</vt:lpstr>
      <vt:lpstr>Verdana</vt:lpstr>
      <vt:lpstr>След самолета</vt:lpstr>
      <vt:lpstr>Рух учнів  по Берегівській ЗОШ І-ІІІ ст. №1</vt:lpstr>
      <vt:lpstr>Статистичний звіт  І ступінь</vt:lpstr>
      <vt:lpstr>Навчальні досягнення</vt:lpstr>
      <vt:lpstr>Статистичний  звіт  ІІ ступінь</vt:lpstr>
      <vt:lpstr>Навчальні досягнення</vt:lpstr>
      <vt:lpstr>Статистичний  звіт ІІІ ступінь</vt:lpstr>
      <vt:lpstr>Навчальні досягнення</vt:lpstr>
      <vt:lpstr>Результати олімпіад  ІІ тур 2018-2019 н.р. </vt:lpstr>
      <vt:lpstr>Результати олімпіад </vt:lpstr>
      <vt:lpstr>Результати олімпіад </vt:lpstr>
      <vt:lpstr>Результати олімпіад </vt:lpstr>
      <vt:lpstr>Переможці та призери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 ІІ тур 2011-2012 н.р.</dc:title>
  <dc:creator>Customer</dc:creator>
  <cp:lastModifiedBy>Home</cp:lastModifiedBy>
  <cp:revision>142</cp:revision>
  <dcterms:created xsi:type="dcterms:W3CDTF">2011-12-14T18:13:55Z</dcterms:created>
  <dcterms:modified xsi:type="dcterms:W3CDTF">2018-12-26T19:40:44Z</dcterms:modified>
</cp:coreProperties>
</file>