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6" r:id="rId3"/>
    <p:sldId id="267" r:id="rId4"/>
    <p:sldId id="268" r:id="rId5"/>
    <p:sldId id="289" r:id="rId6"/>
    <p:sldId id="290" r:id="rId7"/>
    <p:sldId id="263" r:id="rId8"/>
    <p:sldId id="265" r:id="rId9"/>
    <p:sldId id="258" r:id="rId10"/>
    <p:sldId id="259" r:id="rId11"/>
    <p:sldId id="260" r:id="rId12"/>
    <p:sldId id="261" r:id="rId13"/>
    <p:sldId id="262" r:id="rId14"/>
    <p:sldId id="26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488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E6D44-88D0-480B-B7A5-D40EA8D0B41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42DE-FC6A-47B8-B27B-886E8F487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EBD4B-8912-47C1-BAFA-575BE006066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04EA0-AB75-448F-86AB-5A9D613A58D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5FAE-2DC7-4F35-999C-F2D3E50B8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692697"/>
            <a:ext cx="4318248" cy="2907754"/>
          </a:xfrm>
        </p:spPr>
        <p:txBody>
          <a:bodyPr/>
          <a:lstStyle/>
          <a:p>
            <a:r>
              <a:rPr lang="uk-UA" dirty="0" smtClean="0"/>
              <a:t>Шпеник Оксана </a:t>
            </a:r>
            <a:r>
              <a:rPr lang="uk-UA" dirty="0" err="1" smtClean="0"/>
              <a:t>Золтанівна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886200"/>
            <a:ext cx="4320480" cy="17526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Вчитель фізичної культури </a:t>
            </a:r>
          </a:p>
        </p:txBody>
      </p:sp>
      <p:pic>
        <p:nvPicPr>
          <p:cNvPr id="1026" name="Picture 2" descr="C:\Documents and Settings\Admin\Рабочий стол\10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latin typeface="Comic Sans MS" pitchFamily="66" charset="0"/>
              </a:rPr>
              <a:t>Переможці олімпіад</a:t>
            </a:r>
            <a:endParaRPr lang="ru-RU" sz="6000" dirty="0">
              <a:latin typeface="Comic Sans MS" pitchFamily="66" charset="0"/>
            </a:endParaRPr>
          </a:p>
        </p:txBody>
      </p:sp>
      <p:pic>
        <p:nvPicPr>
          <p:cNvPr id="4" name="Рисунок 3" descr="sze7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714042"/>
            <a:ext cx="6837351" cy="4572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071594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Comic Sans MS" pitchFamily="66" charset="0"/>
              </a:rPr>
              <a:t>Спартакіада освітян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5" name="Рисунок 4" descr="dsc01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285860"/>
            <a:ext cx="3714776" cy="208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1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286124"/>
            <a:ext cx="2900326" cy="162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B_IMG_1536677329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392088"/>
            <a:ext cx="3929090" cy="221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e-0-02-04-497e312745b8b764f7032287d184c0a56952a5a0eae8c2d78330da7e4ea322f7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4714884"/>
            <a:ext cx="3236050" cy="182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age-0-02-05-9947296f2649d840db22d6d74d66963a4fbcde427b51e64231f6bfbc67a28783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57628"/>
            <a:ext cx="41910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798654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071594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Comic Sans MS" pitchFamily="66" charset="0"/>
              </a:rPr>
              <a:t>Тріо “Діва Дея”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15" name="Рисунок 14" descr="23131559_498204553886139_30169765835062789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3952655" cy="262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3167623_498204517219476_274949979246208686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928670"/>
            <a:ext cx="3428988" cy="392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24167561_517291875293353_489475721_o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3286124"/>
            <a:ext cx="4929190" cy="328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40159745_1827000304053184_336588758550629580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000372"/>
            <a:ext cx="2730655" cy="364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798654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071594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Comic Sans MS" pitchFamily="66" charset="0"/>
              </a:rPr>
              <a:t>Мовний табір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7" name="Рисунок 6" descr="20180606_094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62408" y="1381072"/>
            <a:ext cx="5429288" cy="495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80606_111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32648" y="1875665"/>
            <a:ext cx="453719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798654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4464496" cy="4445116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/>
              <a:t>Власюк Євгеній Олексійович</a:t>
            </a:r>
            <a:r>
              <a:rPr lang="uk-UA" sz="2700" b="1" i="1" dirty="0" smtClean="0"/>
              <a:t/>
            </a:r>
            <a:br>
              <a:rPr lang="uk-UA" sz="2700" b="1" i="1" dirty="0" smtClean="0"/>
            </a:br>
            <a:r>
              <a:rPr lang="uk-UA" sz="2700" b="1" dirty="0" smtClean="0"/>
              <a:t>вчитель  історії  </a:t>
            </a:r>
            <a:br>
              <a:rPr lang="uk-UA" sz="2700" b="1" dirty="0" smtClean="0"/>
            </a:br>
            <a:r>
              <a:rPr lang="uk-UA" sz="2700" b="1" dirty="0" smtClean="0"/>
              <a:t>та  </a:t>
            </a:r>
            <a:r>
              <a:rPr lang="uk-UA" sz="2700" b="1" dirty="0" err="1" smtClean="0"/>
              <a:t>“Захисту</a:t>
            </a:r>
            <a:r>
              <a:rPr lang="uk-UA" sz="2700" b="1" dirty="0" smtClean="0"/>
              <a:t> </a:t>
            </a:r>
            <a:r>
              <a:rPr lang="uk-UA" sz="2700" b="1" dirty="0" err="1" smtClean="0"/>
              <a:t>Вітчизни”</a:t>
            </a:r>
            <a:r>
              <a:rPr lang="uk-UA" sz="2700" b="1" dirty="0" smtClean="0"/>
              <a:t>.</a:t>
            </a:r>
            <a:br>
              <a:rPr lang="uk-UA" sz="2700" b="1" dirty="0" smtClean="0"/>
            </a:br>
            <a:r>
              <a:rPr lang="uk-UA" sz="2700" b="1" dirty="0" smtClean="0"/>
              <a:t/>
            </a:r>
            <a:br>
              <a:rPr lang="uk-UA" sz="2700" b="1" dirty="0" smtClean="0"/>
            </a:br>
            <a:r>
              <a:rPr lang="uk-UA" sz="2700" i="1" dirty="0" smtClean="0"/>
              <a:t/>
            </a:r>
            <a:br>
              <a:rPr lang="uk-UA" sz="2700" i="1" dirty="0" smtClean="0"/>
            </a:br>
            <a:r>
              <a:rPr lang="ru-RU" sz="27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2700" dirty="0" smtClean="0"/>
              <a:t> </a:t>
            </a:r>
            <a:r>
              <a:rPr lang="uk-UA" sz="4000" dirty="0" smtClean="0"/>
              <a:t/>
            </a:r>
            <a:br>
              <a:rPr lang="uk-UA" sz="4000" dirty="0" smtClean="0"/>
            </a:br>
            <a:endParaRPr lang="ru-RU" dirty="0"/>
          </a:p>
        </p:txBody>
      </p:sp>
      <p:pic>
        <p:nvPicPr>
          <p:cNvPr id="6146" name="Picture 2" descr="F:\на_диск\IMG_6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4016488" cy="602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Тематичний захід присвячений </a:t>
            </a:r>
            <a:br>
              <a:rPr lang="uk-UA" dirty="0" smtClean="0"/>
            </a:br>
            <a:r>
              <a:rPr lang="uk-UA" dirty="0" smtClean="0"/>
              <a:t>74 річниці визволення України</a:t>
            </a:r>
            <a:endParaRPr lang="ru-RU" dirty="0"/>
          </a:p>
        </p:txBody>
      </p:sp>
      <p:pic>
        <p:nvPicPr>
          <p:cNvPr id="4" name="Содержимое 3" descr="C:\Users\User2k18\AppData\Local\Microsoft\Windows\Temporary Internet Files\Content.Word\IMG_20190510_1422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2k18\AppData\Local\Microsoft\Windows\Temporary Internet Files\Content.Word\IMG_20190510_1419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6 </a:t>
            </a:r>
            <a:r>
              <a:rPr lang="uk-UA" dirty="0" err="1" smtClean="0"/>
              <a:t>грудня-</a:t>
            </a:r>
            <a:r>
              <a:rPr lang="uk-UA" dirty="0" smtClean="0"/>
              <a:t> День Збройних сил України</a:t>
            </a:r>
            <a:endParaRPr lang="ru-RU" dirty="0"/>
          </a:p>
        </p:txBody>
      </p:sp>
      <p:pic>
        <p:nvPicPr>
          <p:cNvPr id="5" name="Picture 2" descr="C:\Users\User_2014\Desktop\Карпатська Україна -   сторінка нашої історії 1\P316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076" y="1524000"/>
            <a:ext cx="8129847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2k18\AppData\Local\Microsoft\Windows\Temporary Internet Files\Content.Word\IMG_20190608_1025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Екскурсія до </a:t>
            </a:r>
            <a:r>
              <a:rPr lang="uk-UA" dirty="0" err="1" smtClean="0"/>
              <a:t>війскової</a:t>
            </a:r>
            <a:r>
              <a:rPr lang="uk-UA" dirty="0" smtClean="0"/>
              <a:t> частини</a:t>
            </a:r>
            <a:endParaRPr lang="ru-RU" dirty="0"/>
          </a:p>
        </p:txBody>
      </p:sp>
      <p:pic>
        <p:nvPicPr>
          <p:cNvPr id="4" name="Содержимое 3" descr="C:\Users\TPCuserX00\AppData\Local\Microsoft\Windows\INetCache\Content.Word\IMG_20190522_1129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2000240"/>
            <a:ext cx="6126480" cy="344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одержимое 5" descr="C:\Users\TPCuserX00\AppData\Local\Microsoft\Windows\INetCache\Content.Word\IMG_20190522_11462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714488"/>
            <a:ext cx="256499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Спартакіада </a:t>
            </a:r>
            <a:br>
              <a:rPr lang="uk-UA" dirty="0" smtClean="0"/>
            </a:br>
            <a:r>
              <a:rPr lang="uk-UA" dirty="0" smtClean="0"/>
              <a:t>школярів міста 2018-2019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Футбол юнаки збірна школи ІІ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Шкіряний м</a:t>
            </a:r>
            <a:r>
              <a:rPr lang="en-US" b="1" dirty="0" smtClean="0">
                <a:solidFill>
                  <a:srgbClr val="0070C0"/>
                </a:solidFill>
              </a:rPr>
              <a:t>`</a:t>
            </a:r>
            <a:r>
              <a:rPr lang="uk-UA" b="1" dirty="0" err="1" smtClean="0">
                <a:solidFill>
                  <a:srgbClr val="0070C0"/>
                </a:solidFill>
              </a:rPr>
              <a:t>яч</a:t>
            </a:r>
            <a:r>
              <a:rPr lang="uk-UA" b="1" dirty="0" smtClean="0">
                <a:solidFill>
                  <a:srgbClr val="0070C0"/>
                </a:solidFill>
              </a:rPr>
              <a:t> 2007 </a:t>
            </a:r>
            <a:r>
              <a:rPr lang="uk-UA" b="1" dirty="0" err="1" smtClean="0">
                <a:solidFill>
                  <a:srgbClr val="0070C0"/>
                </a:solidFill>
              </a:rPr>
              <a:t>р.н</a:t>
            </a:r>
            <a:r>
              <a:rPr lang="uk-UA" b="1" dirty="0" smtClean="0">
                <a:solidFill>
                  <a:srgbClr val="0070C0"/>
                </a:solidFill>
              </a:rPr>
              <a:t>. 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Шкіряний м</a:t>
            </a:r>
            <a:r>
              <a:rPr lang="en-US" b="1" dirty="0" smtClean="0">
                <a:solidFill>
                  <a:srgbClr val="0070C0"/>
                </a:solidFill>
              </a:rPr>
              <a:t>`</a:t>
            </a:r>
            <a:r>
              <a:rPr lang="uk-UA" b="1" dirty="0" err="1" smtClean="0">
                <a:solidFill>
                  <a:srgbClr val="0070C0"/>
                </a:solidFill>
              </a:rPr>
              <a:t>яч</a:t>
            </a:r>
            <a:r>
              <a:rPr lang="uk-UA" b="1" dirty="0" smtClean="0">
                <a:solidFill>
                  <a:srgbClr val="0070C0"/>
                </a:solidFill>
              </a:rPr>
              <a:t> 2008 </a:t>
            </a:r>
            <a:r>
              <a:rPr lang="uk-UA" b="1" dirty="0" err="1" smtClean="0">
                <a:solidFill>
                  <a:srgbClr val="0070C0"/>
                </a:solidFill>
              </a:rPr>
              <a:t>р.н</a:t>
            </a:r>
            <a:r>
              <a:rPr lang="uk-UA" b="1" dirty="0" smtClean="0">
                <a:solidFill>
                  <a:srgbClr val="0070C0"/>
                </a:solidFill>
              </a:rPr>
              <a:t>. І місце</a:t>
            </a:r>
          </a:p>
          <a:p>
            <a:r>
              <a:rPr lang="uk-UA" b="1" dirty="0">
                <a:solidFill>
                  <a:srgbClr val="0070C0"/>
                </a:solidFill>
              </a:rPr>
              <a:t>Л</a:t>
            </a:r>
            <a:r>
              <a:rPr lang="uk-UA" b="1" dirty="0" smtClean="0">
                <a:solidFill>
                  <a:srgbClr val="0070C0"/>
                </a:solidFill>
              </a:rPr>
              <a:t>егка атлетика ІІІ місце</a:t>
            </a:r>
          </a:p>
          <a:p>
            <a:r>
              <a:rPr lang="uk-UA" b="1" dirty="0" err="1" smtClean="0">
                <a:solidFill>
                  <a:srgbClr val="0070C0"/>
                </a:solidFill>
              </a:rPr>
              <a:t>“Козацький</a:t>
            </a:r>
            <a:r>
              <a:rPr lang="uk-UA" b="1" dirty="0" smtClean="0">
                <a:solidFill>
                  <a:srgbClr val="0070C0"/>
                </a:solidFill>
              </a:rPr>
              <a:t> </a:t>
            </a:r>
            <a:r>
              <a:rPr lang="uk-UA" b="1" dirty="0" err="1" smtClean="0">
                <a:solidFill>
                  <a:srgbClr val="0070C0"/>
                </a:solidFill>
              </a:rPr>
              <a:t>гарт”</a:t>
            </a:r>
            <a:r>
              <a:rPr lang="uk-UA" b="1" dirty="0" smtClean="0">
                <a:solidFill>
                  <a:srgbClr val="0070C0"/>
                </a:solidFill>
              </a:rPr>
              <a:t> ІІ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Баскетбол юнаки 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Баскетбол дівчата І місце</a:t>
            </a:r>
          </a:p>
          <a:p>
            <a:r>
              <a:rPr lang="uk-UA" b="1" dirty="0" smtClean="0">
                <a:solidFill>
                  <a:srgbClr val="C00000"/>
                </a:solidFill>
              </a:rPr>
              <a:t>ЗОШ №1 в загальнокомандному заліку І місце</a:t>
            </a:r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Приміряли поліцейські спецзасоби</a:t>
            </a:r>
            <a:endParaRPr lang="ru-RU" dirty="0"/>
          </a:p>
        </p:txBody>
      </p:sp>
      <p:pic>
        <p:nvPicPr>
          <p:cNvPr id="4" name="Содержимое 3" descr="C:\Users\TPCuserX00\AppData\Local\Microsoft\Windows\INetCache\Content.Word\IMG_20190415_1147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71612"/>
            <a:ext cx="2564993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TPCuserX00\AppData\Local\Microsoft\Windows\INetCache\Content.Word\IMG_20190415_11454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500306"/>
            <a:ext cx="6120765" cy="344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Приймали  участь  у грі </a:t>
            </a:r>
            <a:r>
              <a:rPr lang="uk-UA" dirty="0" err="1" smtClean="0"/>
              <a:t>“Сокіл”</a:t>
            </a:r>
            <a:r>
              <a:rPr lang="uk-UA" dirty="0" smtClean="0"/>
              <a:t>(</a:t>
            </a:r>
            <a:r>
              <a:rPr lang="uk-UA" dirty="0" err="1" smtClean="0"/>
              <a:t>“Джура”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4" name="Содержимое 3" descr="C:\Users\User2k18\AppData\Local\Microsoft\Windows\Temporary Internet Files\Content.Word\IMG_20190515_1126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2k18\AppData\Local\Microsoft\Windows\Temporary Internet Files\Content.Word\IMG_20190515_09485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2k18\AppData\Local\Microsoft\Windows\Temporary Internet Files\Content.Word\IMG_20190529_1058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2k18\AppData\Local\Microsoft\Windows\Temporary Internet Files\Content.Word\IMG_20190529_1100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  Дня  Цивільної </a:t>
            </a:r>
            <a:r>
              <a:rPr lang="uk-UA" dirty="0" err="1" smtClean="0"/>
              <a:t>оборолни</a:t>
            </a:r>
            <a:endParaRPr lang="ru-RU" dirty="0"/>
          </a:p>
        </p:txBody>
      </p:sp>
      <p:pic>
        <p:nvPicPr>
          <p:cNvPr id="3" name="Рисунок 2" descr="C:\Users\User2k18\AppData\Local\Microsoft\Windows\Temporary Internet Files\Content.Word\IMG_20190607_1034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04935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2k18\AppData\Local\Microsoft\Windows\Temporary Internet Files\Content.Word\IMG_20190607_1039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3406121" cy="502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4318248" cy="2907754"/>
          </a:xfrm>
        </p:spPr>
        <p:txBody>
          <a:bodyPr/>
          <a:lstStyle/>
          <a:p>
            <a:r>
              <a:rPr lang="uk-UA" dirty="0" smtClean="0"/>
              <a:t>Галушко Марина </a:t>
            </a:r>
            <a:r>
              <a:rPr lang="uk-UA" dirty="0" err="1" smtClean="0"/>
              <a:t>Яношівна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886200"/>
            <a:ext cx="4320480" cy="17526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Вчитель фізичної культури 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Вища категорія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D:\фото всіх вчителів 2017\Галушко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077072" cy="6115608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95536" y="4077072"/>
            <a:ext cx="43204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Вчитель музичного мистецтва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Пасхальна виставка</a:t>
            </a:r>
            <a:endParaRPr lang="ru-RU" dirty="0"/>
          </a:p>
        </p:txBody>
      </p:sp>
      <p:pic>
        <p:nvPicPr>
          <p:cNvPr id="2050" name="Picture 2" descr="http://beregovoschool1.klasna.com/uploads/editor/4589/386907/sitepage_117/images/img_20190424_131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96752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beregovoschool1.klasna.com/uploads/editor/4589/386907/sitepage_117/images/img_20190424_124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5135893" cy="385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err="1" smtClean="0"/>
              <a:t>Інтегрований</a:t>
            </a:r>
            <a:r>
              <a:rPr lang="ru-RU" sz="2200" b="1" dirty="0" smtClean="0"/>
              <a:t> урок </a:t>
            </a:r>
            <a:r>
              <a:rPr lang="ru-RU" sz="2200" b="1" dirty="0" err="1" smtClean="0"/>
              <a:t>з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літературного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читання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музичного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мистецтва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 у 4-В </a:t>
            </a:r>
            <a:r>
              <a:rPr lang="ru-RU" sz="2200" b="1" dirty="0" err="1" smtClean="0"/>
              <a:t>класі</a:t>
            </a:r>
            <a:r>
              <a:rPr lang="ru-RU" sz="2200" b="1" dirty="0" smtClean="0"/>
              <a:t> "Усе </a:t>
            </a:r>
            <a:r>
              <a:rPr lang="ru-RU" sz="2200" b="1" dirty="0" err="1" smtClean="0"/>
              <a:t>моє</a:t>
            </a:r>
            <a:r>
              <a:rPr lang="ru-RU" sz="2200" b="1" dirty="0" smtClean="0"/>
              <a:t>, все </a:t>
            </a:r>
            <a:r>
              <a:rPr lang="ru-RU" sz="2200" b="1" dirty="0" err="1" smtClean="0"/>
              <a:t>зветься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Україна</a:t>
            </a:r>
            <a:r>
              <a:rPr lang="ru-RU" sz="2200" b="1" dirty="0" smtClean="0"/>
              <a:t>", </a:t>
            </a:r>
            <a:br>
              <a:rPr lang="ru-RU" sz="2200" b="1" dirty="0" smtClean="0"/>
            </a:br>
            <a:r>
              <a:rPr lang="ru-RU" sz="2200" b="1" dirty="0" err="1" smtClean="0"/>
              <a:t>учителі</a:t>
            </a:r>
            <a:r>
              <a:rPr lang="ru-RU" sz="2200" b="1" dirty="0" smtClean="0"/>
              <a:t> Степа М. В., </a:t>
            </a:r>
            <a:r>
              <a:rPr lang="ru-RU" sz="2200" b="1" dirty="0" err="1" smtClean="0"/>
              <a:t>ГалушкоМ.Я</a:t>
            </a:r>
            <a:endParaRPr lang="ru-RU" dirty="0"/>
          </a:p>
        </p:txBody>
      </p:sp>
      <p:pic>
        <p:nvPicPr>
          <p:cNvPr id="40964" name="Picture 4" descr="http://static.klasnaocinka.com.ua.s3-website.eu-central-1.amazonaws.com/uploads/editor/4589/386907/sitepage_117/images/20181212_10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static.klasnaocinka.com.ua.s3-website.eu-central-1.amazonaws.com/uploads/editor/4589/386907/sitepage_117/images/20181212_092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799856" cy="359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Свята школи</a:t>
            </a:r>
            <a:endParaRPr lang="ru-RU" dirty="0"/>
          </a:p>
        </p:txBody>
      </p:sp>
      <p:pic>
        <p:nvPicPr>
          <p:cNvPr id="41986" name="Picture 2" descr="http://beregovoschool1.klasna.com/uploads/editor/4589/386907/sitepage_117/images/img_20190307_114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340768"/>
            <a:ext cx="643271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Спартакіада </a:t>
            </a:r>
            <a:br>
              <a:rPr lang="uk-UA" dirty="0" smtClean="0"/>
            </a:br>
            <a:r>
              <a:rPr lang="uk-UA" dirty="0" smtClean="0"/>
              <a:t>школярів міста 2018-2019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74868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Футбол юнаки збірна школи ІІ місце</a:t>
            </a:r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2052" name="Picture 4" descr="F:\Оксана Золтанівна\20180928_125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724128" cy="4293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Свята школи</a:t>
            </a:r>
            <a:endParaRPr lang="ru-RU" dirty="0"/>
          </a:p>
        </p:txBody>
      </p:sp>
      <p:pic>
        <p:nvPicPr>
          <p:cNvPr id="1028" name="Picture 4" descr="C:\Documents and Settings\Admin\Рабочий стол\Завантаження\IMG_20190520_09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408712" cy="4806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Спартакіада </a:t>
            </a:r>
            <a:br>
              <a:rPr lang="uk-UA" dirty="0" smtClean="0"/>
            </a:br>
            <a:r>
              <a:rPr lang="uk-UA" dirty="0" smtClean="0"/>
              <a:t>школярів міста 2018-2019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125273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Баскетбол юнаки 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Баскетбол дівчата І місце</a:t>
            </a:r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3074" name="Picture 2" descr="C:\Documents and Settings\Admin\Рабочий стол\Оксана Золтанівна\20190322_135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26922"/>
            <a:ext cx="5236840" cy="3927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Спартакіада </a:t>
            </a:r>
            <a:br>
              <a:rPr lang="uk-UA" dirty="0" smtClean="0"/>
            </a:br>
            <a:r>
              <a:rPr lang="uk-UA" dirty="0" smtClean="0"/>
              <a:t>школярів міста 2018-2019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125273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Баскетбол юнаки 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Баскетбол дівчата І місце</a:t>
            </a:r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C:\Documents and Settings\Admin\Рабочий стол\Оксана Золтанівна\20190526_102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36912"/>
            <a:ext cx="3945632" cy="3955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Спартакіада </a:t>
            </a:r>
            <a:br>
              <a:rPr lang="uk-UA" dirty="0" smtClean="0"/>
            </a:br>
            <a:r>
              <a:rPr lang="uk-UA" dirty="0" smtClean="0"/>
              <a:t>школярів міста 2018-2019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125273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Баскетбол юнаки І місце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Баскетбол дівчата І місце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Documents and Settings\Admin\Рабочий стол\Оксана Золтанівна\20190526_125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26922"/>
            <a:ext cx="518457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85794"/>
            <a:ext cx="4786346" cy="5143536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Сливка </a:t>
            </a:r>
            <a:br>
              <a:rPr lang="uk-UA" sz="3600" b="1" dirty="0" smtClean="0"/>
            </a:br>
            <a:r>
              <a:rPr lang="uk-UA" sz="3600" b="1" dirty="0" smtClean="0"/>
              <a:t>Наталія Іванівна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b="1" i="1" dirty="0" smtClean="0">
                <a:solidFill>
                  <a:srgbClr val="0070C0"/>
                </a:solidFill>
              </a:rPr>
              <a:t>Вчитель німецької мови, трудового навчання та образотворчого мистецтва </a:t>
            </a:r>
            <a:r>
              <a:rPr lang="uk-UA" sz="3600" i="1" dirty="0" smtClean="0"/>
              <a:t/>
            </a:r>
            <a:br>
              <a:rPr lang="uk-UA" sz="3600" i="1" dirty="0" smtClean="0"/>
            </a:br>
            <a:endParaRPr lang="ru-RU" sz="3600" i="1" dirty="0"/>
          </a:p>
        </p:txBody>
      </p:sp>
      <p:pic>
        <p:nvPicPr>
          <p:cNvPr id="6" name="Содержимое 5" descr="54523725_786166801756578_854780771021986201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4" y="1214422"/>
            <a:ext cx="3776350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r>
              <a:rPr lang="uk-UA" sz="3600" dirty="0" smtClean="0">
                <a:latin typeface="Comic Sans MS" pitchFamily="66" charset="0"/>
              </a:rPr>
              <a:t>Творчий процес та результати під час уроків трудового навчання</a:t>
            </a:r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  <p:pic>
        <p:nvPicPr>
          <p:cNvPr id="4" name="Рисунок 3" descr="20180504_123227.jpg"/>
          <p:cNvPicPr>
            <a:picLocks noChangeAspect="1"/>
          </p:cNvPicPr>
          <p:nvPr/>
        </p:nvPicPr>
        <p:blipFill>
          <a:blip r:embed="rId2" cstate="print"/>
          <a:srcRect t="23826" b="13853"/>
          <a:stretch>
            <a:fillRect/>
          </a:stretch>
        </p:blipFill>
        <p:spPr>
          <a:xfrm rot="5400000" flipV="1">
            <a:off x="5512819" y="2916810"/>
            <a:ext cx="4666086" cy="2261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70926_135936.jpg"/>
          <p:cNvPicPr>
            <a:picLocks noChangeAspect="1"/>
          </p:cNvPicPr>
          <p:nvPr/>
        </p:nvPicPr>
        <p:blipFill>
          <a:blip r:embed="rId3" cstate="print"/>
          <a:srcRect l="4511" t="20915" r="88" b="-38"/>
          <a:stretch>
            <a:fillRect/>
          </a:stretch>
        </p:blipFill>
        <p:spPr>
          <a:xfrm flipH="1">
            <a:off x="2143108" y="2000240"/>
            <a:ext cx="488096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20180225_234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785918" y="4286256"/>
            <a:ext cx="5646077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80504_130440.jpg"/>
          <p:cNvPicPr>
            <a:picLocks noChangeAspect="1"/>
          </p:cNvPicPr>
          <p:nvPr/>
        </p:nvPicPr>
        <p:blipFill>
          <a:blip r:embed="rId5" cstate="print"/>
          <a:srcRect t="13426" b="11654"/>
          <a:stretch>
            <a:fillRect/>
          </a:stretch>
        </p:blipFill>
        <p:spPr>
          <a:xfrm rot="5400000" flipV="1">
            <a:off x="-1079769" y="2794257"/>
            <a:ext cx="4588431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78965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r>
              <a:rPr lang="uk-UA" sz="3600" dirty="0" smtClean="0">
                <a:latin typeface="Comic Sans MS" pitchFamily="66" charset="0"/>
              </a:rPr>
              <a:t>Ярмарки та виставки</a:t>
            </a:r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  <p:pic>
        <p:nvPicPr>
          <p:cNvPr id="10" name="Содержимое 3" descr="20171024_144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41" r="4855" b="2909"/>
          <a:stretch>
            <a:fillRect/>
          </a:stretch>
        </p:blipFill>
        <p:spPr>
          <a:xfrm>
            <a:off x="214282" y="4250624"/>
            <a:ext cx="3061628" cy="260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54435469_786177965088795_668846305435241676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571612"/>
            <a:ext cx="4881906" cy="349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171024_140210.jpg"/>
          <p:cNvPicPr>
            <a:picLocks noChangeAspect="1"/>
          </p:cNvPicPr>
          <p:nvPr/>
        </p:nvPicPr>
        <p:blipFill>
          <a:blip r:embed="rId4" cstate="print"/>
          <a:srcRect l="5206" t="12833" r="5448" b="3390"/>
          <a:stretch>
            <a:fillRect/>
          </a:stretch>
        </p:blipFill>
        <p:spPr>
          <a:xfrm>
            <a:off x="5653744" y="4403468"/>
            <a:ext cx="3490256" cy="245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54403611_786178261755432_746342204672730726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28736"/>
            <a:ext cx="2786082" cy="300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54516187_786178021755456_3025694800926998528_n.jpg"/>
          <p:cNvPicPr>
            <a:picLocks noChangeAspect="1"/>
          </p:cNvPicPr>
          <p:nvPr/>
        </p:nvPicPr>
        <p:blipFill>
          <a:blip r:embed="rId6" cstate="print"/>
          <a:srcRect r="650" b="14196"/>
          <a:stretch>
            <a:fillRect/>
          </a:stretch>
        </p:blipFill>
        <p:spPr>
          <a:xfrm>
            <a:off x="3143240" y="4375494"/>
            <a:ext cx="3832591" cy="248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171024_1446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446453" y="1782610"/>
            <a:ext cx="2979983" cy="241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161</Words>
  <Application>Microsoft Office PowerPoint</Application>
  <PresentationFormat>Экран (4:3)</PresentationFormat>
  <Paragraphs>45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Шпеник Оксана Золтанівна</vt:lpstr>
      <vt:lpstr>Спартакіада  школярів міста 2018-2019 н.р.</vt:lpstr>
      <vt:lpstr>Спартакіада  школярів міста 2018-2019 н.р.</vt:lpstr>
      <vt:lpstr>Спартакіада  школярів міста 2018-2019 н.р.</vt:lpstr>
      <vt:lpstr>Спартакіада  школярів міста 2018-2019 н.р.</vt:lpstr>
      <vt:lpstr>Спартакіада  школярів міста 2018-2019 н.р.</vt:lpstr>
      <vt:lpstr>Сливка  Наталія Іванівна Вчитель німецької мови, трудового навчання та образотворчого мистецтва  </vt:lpstr>
      <vt:lpstr> Творчий процес та результати під час уроків трудового навчання </vt:lpstr>
      <vt:lpstr> Ярмарки та виставки </vt:lpstr>
      <vt:lpstr>Переможці олімпіад</vt:lpstr>
      <vt:lpstr>Спартакіада освітян</vt:lpstr>
      <vt:lpstr>Тріо “Діва Дея”</vt:lpstr>
      <vt:lpstr>Мовний табір</vt:lpstr>
      <vt:lpstr>Власюк Євгеній Олексійович вчитель  історії   та  “Захисту Вітчизни”.      </vt:lpstr>
      <vt:lpstr>Тематичний захід присвячений  74 річниці визволення України</vt:lpstr>
      <vt:lpstr>Слайд 16</vt:lpstr>
      <vt:lpstr>6 грудня- День Збройних сил України</vt:lpstr>
      <vt:lpstr>Слайд 18</vt:lpstr>
      <vt:lpstr>Екскурсія до війскової частини</vt:lpstr>
      <vt:lpstr>Приміряли поліцейські спецзасоби</vt:lpstr>
      <vt:lpstr>Приймали  участь  у грі “Сокіл”(“Джура”)</vt:lpstr>
      <vt:lpstr>Слайд 22</vt:lpstr>
      <vt:lpstr>Слайд 23</vt:lpstr>
      <vt:lpstr>Слайд 24</vt:lpstr>
      <vt:lpstr>До  Дня  Цивільної оборолни</vt:lpstr>
      <vt:lpstr>Галушко Марина Яношівна</vt:lpstr>
      <vt:lpstr>Пасхальна виставка</vt:lpstr>
      <vt:lpstr>Інтегрований урок з літературного читання та музичного мистецтва  у 4-В класі "Усе моє, все зветься Україна",  учителі Степа М. В., ГалушкоМ.Я</vt:lpstr>
      <vt:lpstr>Свята школи</vt:lpstr>
      <vt:lpstr>Свята школи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Шпеник Оксана Золтанівна</dc:title>
  <dc:creator>User</dc:creator>
  <cp:lastModifiedBy>User</cp:lastModifiedBy>
  <cp:revision>19</cp:revision>
  <dcterms:created xsi:type="dcterms:W3CDTF">2019-06-10T07:06:30Z</dcterms:created>
  <dcterms:modified xsi:type="dcterms:W3CDTF">2019-06-10T10:48:30Z</dcterms:modified>
</cp:coreProperties>
</file>