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01" r:id="rId2"/>
    <p:sldId id="405" r:id="rId3"/>
    <p:sldId id="423" r:id="rId4"/>
    <p:sldId id="406" r:id="rId5"/>
    <p:sldId id="422" r:id="rId6"/>
    <p:sldId id="407" r:id="rId7"/>
    <p:sldId id="421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446" r:id="rId31"/>
    <p:sldId id="447" r:id="rId32"/>
    <p:sldId id="448" r:id="rId33"/>
    <p:sldId id="449" r:id="rId34"/>
    <p:sldId id="450" r:id="rId35"/>
    <p:sldId id="451" r:id="rId3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6600"/>
    <a:srgbClr val="66FF66"/>
    <a:srgbClr val="CCFF66"/>
    <a:srgbClr val="AB4E47"/>
    <a:srgbClr val="99D844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722" autoAdjust="0"/>
    <p:restoredTop sz="94531" autoAdjust="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1054E-2"/>
          <c:y val="0.10060205174942899"/>
          <c:w val="0.84183666202330865"/>
          <c:h val="0.71491020771703329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EE1-4CAD-8814-C43C1A8DD3B0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E1-4CAD-8814-C43C1A8DD3B0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EE1-4CAD-8814-C43C1A8DD3B0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E1-4CAD-8814-C43C1A8DD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</c:v>
                </c:pt>
                <c:pt idx="1">
                  <c:v>99</c:v>
                </c:pt>
                <c:pt idx="2">
                  <c:v>37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E1-4CAD-8814-C43C1A8DD3B0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1012E-2"/>
          <c:y val="0.10060205174942899"/>
          <c:w val="0.84183666202330865"/>
          <c:h val="0.71491020771703329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935-48DD-AAAD-2122960397F1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935-48DD-AAAD-2122960397F1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935-48DD-AAAD-2122960397F1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935-48DD-AAAD-212296039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127</c:v>
                </c:pt>
                <c:pt idx="2">
                  <c:v>155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935-48DD-AAAD-2122960397F1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0998E-2"/>
          <c:y val="0.10060205174942899"/>
          <c:w val="0.84183666202330865"/>
          <c:h val="0.71491020771703329"/>
        </c:manualLayout>
      </c:layout>
      <c:pie3DChart>
        <c:varyColors val="1"/>
      </c:pie3DChart>
    </c:plotArea>
    <c:legend>
      <c:legendPos val="b"/>
      <c:layout/>
      <c:txPr>
        <a:bodyPr/>
        <a:lstStyle/>
        <a:p>
          <a:pPr>
            <a:defRPr lang="ru-RU"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BD7-45DB-A28C-A7942AF709AA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D7-45DB-A28C-A7942AF709AA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BD7-45DB-A28C-A7942AF709AA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D7-45DB-A28C-A7942AF709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31</c:v>
                </c:pt>
                <c:pt idx="2">
                  <c:v>32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D7-45DB-A28C-A7942AF709AA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Українська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Німецька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Х</a:t>
          </a:r>
          <a:r>
            <a:rPr lang="uk-UA" dirty="0" err="1" smtClean="0"/>
            <a:t>імія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2AD25DE5-1AC9-473D-96E8-CE39E7448843}">
      <dgm:prSet/>
      <dgm:spPr>
        <a:solidFill>
          <a:srgbClr val="7030A0"/>
        </a:solidFill>
      </dgm:spPr>
      <dgm:t>
        <a:bodyPr/>
        <a:lstStyle/>
        <a:p>
          <a:r>
            <a:rPr lang="ru-RU" dirty="0" err="1" smtClean="0"/>
            <a:t>Історія</a:t>
          </a:r>
          <a:endParaRPr lang="ru-RU" dirty="0"/>
        </a:p>
      </dgm:t>
    </dgm:pt>
    <dgm:pt modelId="{34361E77-F9C6-49A1-8D05-3B22F38EED08}" type="parTrans" cxnId="{36DEF799-78B6-4742-8A67-A65DC77C41D2}">
      <dgm:prSet/>
      <dgm:spPr/>
      <dgm:t>
        <a:bodyPr/>
        <a:lstStyle/>
        <a:p>
          <a:endParaRPr lang="ru-RU"/>
        </a:p>
      </dgm:t>
    </dgm:pt>
    <dgm:pt modelId="{7E995BE3-ECDE-40A7-A6BD-070667CFE946}" type="sibTrans" cxnId="{36DEF799-78B6-4742-8A67-A65DC77C41D2}">
      <dgm:prSet/>
      <dgm:spPr/>
      <dgm:t>
        <a:bodyPr/>
        <a:lstStyle/>
        <a:p>
          <a:endParaRPr lang="ru-RU"/>
        </a:p>
      </dgm:t>
    </dgm:pt>
    <dgm:pt modelId="{E68087EB-DE6C-46EF-9BF8-B58CC718B302}">
      <dgm:prSet/>
      <dgm:spPr>
        <a:solidFill>
          <a:srgbClr val="FFC000"/>
        </a:solidFill>
      </dgm:spPr>
      <dgm:t>
        <a:bodyPr/>
        <a:lstStyle/>
        <a:p>
          <a:r>
            <a:rPr lang="ru-RU" dirty="0" err="1" smtClean="0"/>
            <a:t>Інформаційні</a:t>
          </a:r>
          <a:r>
            <a:rPr lang="ru-RU" dirty="0" smtClean="0"/>
            <a:t> технології</a:t>
          </a:r>
          <a:endParaRPr lang="ru-RU" dirty="0"/>
        </a:p>
      </dgm:t>
    </dgm:pt>
    <dgm:pt modelId="{37A5F4F7-B0A9-4EA7-91E1-51F3F0496851}" type="parTrans" cxnId="{0804BCBE-85DF-45B0-9C4B-A5C48D8708C8}">
      <dgm:prSet/>
      <dgm:spPr/>
      <dgm:t>
        <a:bodyPr/>
        <a:lstStyle/>
        <a:p>
          <a:endParaRPr lang="ru-RU"/>
        </a:p>
      </dgm:t>
    </dgm:pt>
    <dgm:pt modelId="{F37EE4DE-5AB1-48E4-856A-B6C9C4F76305}" type="sibTrans" cxnId="{0804BCBE-85DF-45B0-9C4B-A5C48D8708C8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6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6"/>
      <dgm:spPr/>
    </dgm:pt>
    <dgm:pt modelId="{00E83671-C2F2-4BF6-B608-D318C4424FC6}" type="pres">
      <dgm:prSet presAssocID="{CF77E2EB-7930-4D11-8882-470C1F0EE07D}" presName="dstNode" presStyleLbl="node1" presStyleIdx="0" presStyleCnt="6"/>
      <dgm:spPr/>
    </dgm:pt>
    <dgm:pt modelId="{6952D275-F27B-444F-A587-845C7A5FBA7E}" type="pres">
      <dgm:prSet presAssocID="{6D319127-97EF-4805-9F5C-100D173B5D9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6"/>
      <dgm:spPr/>
    </dgm:pt>
    <dgm:pt modelId="{9E8EC741-8891-4D81-825D-4D935756FC50}" type="pres">
      <dgm:prSet presAssocID="{57964F8E-14E7-4EA5-856D-2F03C0AC07D2}" presName="text_2" presStyleLbl="node1" presStyleIdx="1" presStyleCnt="6" custLinFactNeighborX="-454" custLinFactNeighborY="-3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6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6"/>
      <dgm:spPr/>
    </dgm:pt>
    <dgm:pt modelId="{5E4EC063-2BBD-4EA4-BDBC-8B1A06FC39FA}" type="pres">
      <dgm:prSet presAssocID="{DDBC9F02-B629-4981-9D31-5933FAD878A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6"/>
      <dgm:spPr/>
    </dgm:pt>
    <dgm:pt modelId="{25D73DD8-E9D7-404C-A5A0-AC786A4F044E}" type="pres">
      <dgm:prSet presAssocID="{2AD25DE5-1AC9-473D-96E8-CE39E744884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58CF8-8348-465E-8ED5-5EFEC5923F8D}" type="pres">
      <dgm:prSet presAssocID="{2AD25DE5-1AC9-473D-96E8-CE39E7448843}" presName="accent_5" presStyleCnt="0"/>
      <dgm:spPr/>
    </dgm:pt>
    <dgm:pt modelId="{3B38FE83-2A2D-4945-9592-5D05EF4C290E}" type="pres">
      <dgm:prSet presAssocID="{2AD25DE5-1AC9-473D-96E8-CE39E7448843}" presName="accentRepeatNode" presStyleLbl="solidFgAcc1" presStyleIdx="4" presStyleCnt="6"/>
      <dgm:spPr/>
    </dgm:pt>
    <dgm:pt modelId="{34378A8A-364E-42ED-8C34-2455DA64CF68}" type="pres">
      <dgm:prSet presAssocID="{E68087EB-DE6C-46EF-9BF8-B58CC718B30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0F17D-22EF-4D0A-8BB8-9F93A7D15A8D}" type="pres">
      <dgm:prSet presAssocID="{E68087EB-DE6C-46EF-9BF8-B58CC718B302}" presName="accent_6" presStyleCnt="0"/>
      <dgm:spPr/>
    </dgm:pt>
    <dgm:pt modelId="{0855428D-51C3-4B84-BC47-12F5BF3262C3}" type="pres">
      <dgm:prSet presAssocID="{E68087EB-DE6C-46EF-9BF8-B58CC718B302}" presName="accentRepeatNode" presStyleLbl="solidFgAcc1" presStyleIdx="5" presStyleCnt="6"/>
      <dgm:spPr/>
    </dgm:pt>
  </dgm:ptLst>
  <dgm:cxnLst>
    <dgm:cxn modelId="{0E8BD04A-2439-4806-82CE-B58F0CD9021B}" type="presOf" srcId="{6D319127-97EF-4805-9F5C-100D173B5D9E}" destId="{6952D275-F27B-444F-A587-845C7A5FBA7E}" srcOrd="0" destOrd="0" presId="urn:microsoft.com/office/officeart/2008/layout/VerticalCurvedList"/>
    <dgm:cxn modelId="{63DFAD87-E9C2-4C38-BB25-CA442D95635B}" type="presOf" srcId="{DDBC9F02-B629-4981-9D31-5933FAD878AC}" destId="{5E4EC063-2BBD-4EA4-BDBC-8B1A06FC39FA}" srcOrd="0" destOrd="0" presId="urn:microsoft.com/office/officeart/2008/layout/VerticalCurvedList"/>
    <dgm:cxn modelId="{F79BB3D3-7F92-4006-9277-CB9194FF658B}" type="presOf" srcId="{2AD25DE5-1AC9-473D-96E8-CE39E7448843}" destId="{25D73DD8-E9D7-404C-A5A0-AC786A4F044E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D9F22656-6674-4408-BBAA-26246C8BA022}" type="presOf" srcId="{157E3E2D-1398-4246-A27C-188CABBCC3AE}" destId="{F133DE97-1710-401C-92AF-CCFBBFA3EE90}" srcOrd="0" destOrd="0" presId="urn:microsoft.com/office/officeart/2008/layout/VerticalCurvedList"/>
    <dgm:cxn modelId="{0804BCBE-85DF-45B0-9C4B-A5C48D8708C8}" srcId="{CF77E2EB-7930-4D11-8882-470C1F0EE07D}" destId="{E68087EB-DE6C-46EF-9BF8-B58CC718B302}" srcOrd="5" destOrd="0" parTransId="{37A5F4F7-B0A9-4EA7-91E1-51F3F0496851}" sibTransId="{F37EE4DE-5AB1-48E4-856A-B6C9C4F76305}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36DEF799-78B6-4742-8A67-A65DC77C41D2}" srcId="{CF77E2EB-7930-4D11-8882-470C1F0EE07D}" destId="{2AD25DE5-1AC9-473D-96E8-CE39E7448843}" srcOrd="4" destOrd="0" parTransId="{34361E77-F9C6-49A1-8D05-3B22F38EED08}" sibTransId="{7E995BE3-ECDE-40A7-A6BD-070667CFE946}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49077BAB-FF11-47EC-B083-3A4311948E1E}" type="presOf" srcId="{57964F8E-14E7-4EA5-856D-2F03C0AC07D2}" destId="{9E8EC741-8891-4D81-825D-4D935756FC50}" srcOrd="0" destOrd="0" presId="urn:microsoft.com/office/officeart/2008/layout/VerticalCurvedList"/>
    <dgm:cxn modelId="{BD5A8FBD-FA63-4887-A2EB-6BA9BB420446}" type="presOf" srcId="{CF77E2EB-7930-4D11-8882-470C1F0EE07D}" destId="{05E13A76-7448-4F15-9679-72BDBC67AAB1}" srcOrd="0" destOrd="0" presId="urn:microsoft.com/office/officeart/2008/layout/VerticalCurvedList"/>
    <dgm:cxn modelId="{0216DF29-7CC4-43F2-9EE6-3B031D9EE6EE}" type="presOf" srcId="{E68087EB-DE6C-46EF-9BF8-B58CC718B302}" destId="{34378A8A-364E-42ED-8C34-2455DA64CF68}" srcOrd="0" destOrd="0" presId="urn:microsoft.com/office/officeart/2008/layout/VerticalCurvedList"/>
    <dgm:cxn modelId="{6B8882C5-B6A5-4870-A1CD-132C51A318F3}" type="presOf" srcId="{3553D4AF-64DE-48F0-B41B-9D04A70A8F07}" destId="{FBCD31C1-0639-4619-830D-D9EA2CD31716}" srcOrd="0" destOrd="0" presId="urn:microsoft.com/office/officeart/2008/layout/VerticalCurvedList"/>
    <dgm:cxn modelId="{07BD74EB-DEAF-46A2-8D30-1BA87B5E109B}" type="presParOf" srcId="{05E13A76-7448-4F15-9679-72BDBC67AAB1}" destId="{ACBFD0C8-79BE-4166-B427-52FF115E48E5}" srcOrd="0" destOrd="0" presId="urn:microsoft.com/office/officeart/2008/layout/VerticalCurvedList"/>
    <dgm:cxn modelId="{9A3D61C5-5CCB-47FD-85B1-664B0197EC6F}" type="presParOf" srcId="{ACBFD0C8-79BE-4166-B427-52FF115E48E5}" destId="{54D83BA9-DCCE-4E21-813D-9D1E65333431}" srcOrd="0" destOrd="0" presId="urn:microsoft.com/office/officeart/2008/layout/VerticalCurvedList"/>
    <dgm:cxn modelId="{51677525-B55C-4BC8-A85C-87C9C5E123E2}" type="presParOf" srcId="{54D83BA9-DCCE-4E21-813D-9D1E65333431}" destId="{6F99C283-84F4-4533-97B8-C95B01C4C490}" srcOrd="0" destOrd="0" presId="urn:microsoft.com/office/officeart/2008/layout/VerticalCurvedList"/>
    <dgm:cxn modelId="{73FE816C-6300-4FE5-9A6E-AF712A5DE191}" type="presParOf" srcId="{54D83BA9-DCCE-4E21-813D-9D1E65333431}" destId="{FBCD31C1-0639-4619-830D-D9EA2CD31716}" srcOrd="1" destOrd="0" presId="urn:microsoft.com/office/officeart/2008/layout/VerticalCurvedList"/>
    <dgm:cxn modelId="{17F872CE-0D6A-4870-95FF-B944BB860954}" type="presParOf" srcId="{54D83BA9-DCCE-4E21-813D-9D1E65333431}" destId="{174D2D3C-9D15-46D9-9B85-B104CD996A8A}" srcOrd="2" destOrd="0" presId="urn:microsoft.com/office/officeart/2008/layout/VerticalCurvedList"/>
    <dgm:cxn modelId="{294A4CFE-6071-4EAB-8A8F-89A4F62639DF}" type="presParOf" srcId="{54D83BA9-DCCE-4E21-813D-9D1E65333431}" destId="{00E83671-C2F2-4BF6-B608-D318C4424FC6}" srcOrd="3" destOrd="0" presId="urn:microsoft.com/office/officeart/2008/layout/VerticalCurvedList"/>
    <dgm:cxn modelId="{C63C10CA-64B4-46E1-8308-B3156DEB5633}" type="presParOf" srcId="{ACBFD0C8-79BE-4166-B427-52FF115E48E5}" destId="{6952D275-F27B-444F-A587-845C7A5FBA7E}" srcOrd="1" destOrd="0" presId="urn:microsoft.com/office/officeart/2008/layout/VerticalCurvedList"/>
    <dgm:cxn modelId="{B95B2B1A-B401-4D1C-8C94-87AAB3B26136}" type="presParOf" srcId="{ACBFD0C8-79BE-4166-B427-52FF115E48E5}" destId="{11A129D0-D94E-43C4-BADB-38F70D3D6A9E}" srcOrd="2" destOrd="0" presId="urn:microsoft.com/office/officeart/2008/layout/VerticalCurvedList"/>
    <dgm:cxn modelId="{BED29F46-198B-4603-9EE8-35A3935BA45B}" type="presParOf" srcId="{11A129D0-D94E-43C4-BADB-38F70D3D6A9E}" destId="{12AFE716-5336-48A0-8298-6F688E94CF37}" srcOrd="0" destOrd="0" presId="urn:microsoft.com/office/officeart/2008/layout/VerticalCurvedList"/>
    <dgm:cxn modelId="{01C3DFAA-35F3-4205-B218-B5720B2D8FE3}" type="presParOf" srcId="{ACBFD0C8-79BE-4166-B427-52FF115E48E5}" destId="{9E8EC741-8891-4D81-825D-4D935756FC50}" srcOrd="3" destOrd="0" presId="urn:microsoft.com/office/officeart/2008/layout/VerticalCurvedList"/>
    <dgm:cxn modelId="{439630DD-63F2-4FF1-A08F-3357004BD50F}" type="presParOf" srcId="{ACBFD0C8-79BE-4166-B427-52FF115E48E5}" destId="{1D61C24A-9652-477E-A4B8-8EF356811F85}" srcOrd="4" destOrd="0" presId="urn:microsoft.com/office/officeart/2008/layout/VerticalCurvedList"/>
    <dgm:cxn modelId="{82F87C93-75FB-44D7-A71E-F66C5BDEBD9A}" type="presParOf" srcId="{1D61C24A-9652-477E-A4B8-8EF356811F85}" destId="{250E44AA-924F-404D-BC49-BA76DA0D7197}" srcOrd="0" destOrd="0" presId="urn:microsoft.com/office/officeart/2008/layout/VerticalCurvedList"/>
    <dgm:cxn modelId="{3609D60E-97A9-48F3-9C9A-E8A274EFB110}" type="presParOf" srcId="{ACBFD0C8-79BE-4166-B427-52FF115E48E5}" destId="{F133DE97-1710-401C-92AF-CCFBBFA3EE90}" srcOrd="5" destOrd="0" presId="urn:microsoft.com/office/officeart/2008/layout/VerticalCurvedList"/>
    <dgm:cxn modelId="{255061D3-3E18-42E7-86F4-B7B390C1109C}" type="presParOf" srcId="{ACBFD0C8-79BE-4166-B427-52FF115E48E5}" destId="{BACA0988-E511-40BA-A476-8E0C4794C70C}" srcOrd="6" destOrd="0" presId="urn:microsoft.com/office/officeart/2008/layout/VerticalCurvedList"/>
    <dgm:cxn modelId="{D9F2F58E-2534-4B9D-B8D3-F825CF3535CA}" type="presParOf" srcId="{BACA0988-E511-40BA-A476-8E0C4794C70C}" destId="{7F54C1E2-1AEC-42DB-A207-C34E7C20B181}" srcOrd="0" destOrd="0" presId="urn:microsoft.com/office/officeart/2008/layout/VerticalCurvedList"/>
    <dgm:cxn modelId="{56F7E7FC-CA74-4CC4-B952-612559466306}" type="presParOf" srcId="{ACBFD0C8-79BE-4166-B427-52FF115E48E5}" destId="{5E4EC063-2BBD-4EA4-BDBC-8B1A06FC39FA}" srcOrd="7" destOrd="0" presId="urn:microsoft.com/office/officeart/2008/layout/VerticalCurvedList"/>
    <dgm:cxn modelId="{008F3399-D798-40AA-9B70-52AD806A8727}" type="presParOf" srcId="{ACBFD0C8-79BE-4166-B427-52FF115E48E5}" destId="{E287C304-7227-4037-9650-B5945E91ACE4}" srcOrd="8" destOrd="0" presId="urn:microsoft.com/office/officeart/2008/layout/VerticalCurvedList"/>
    <dgm:cxn modelId="{4A268DE1-E33C-4698-A9E8-CEC4314241C4}" type="presParOf" srcId="{E287C304-7227-4037-9650-B5945E91ACE4}" destId="{DCCE8A89-729E-449F-BD19-03AD3CDA4E1C}" srcOrd="0" destOrd="0" presId="urn:microsoft.com/office/officeart/2008/layout/VerticalCurvedList"/>
    <dgm:cxn modelId="{DA1EEF6B-10FE-4BB9-A7EB-AEC1F05665C7}" type="presParOf" srcId="{ACBFD0C8-79BE-4166-B427-52FF115E48E5}" destId="{25D73DD8-E9D7-404C-A5A0-AC786A4F044E}" srcOrd="9" destOrd="0" presId="urn:microsoft.com/office/officeart/2008/layout/VerticalCurvedList"/>
    <dgm:cxn modelId="{C11DA95D-1F36-4B26-B3C1-953DCB93C880}" type="presParOf" srcId="{ACBFD0C8-79BE-4166-B427-52FF115E48E5}" destId="{0F458CF8-8348-465E-8ED5-5EFEC5923F8D}" srcOrd="10" destOrd="0" presId="urn:microsoft.com/office/officeart/2008/layout/VerticalCurvedList"/>
    <dgm:cxn modelId="{3041898F-F595-4BEB-82CB-D9CA6C430413}" type="presParOf" srcId="{0F458CF8-8348-465E-8ED5-5EFEC5923F8D}" destId="{3B38FE83-2A2D-4945-9592-5D05EF4C290E}" srcOrd="0" destOrd="0" presId="urn:microsoft.com/office/officeart/2008/layout/VerticalCurvedList"/>
    <dgm:cxn modelId="{66A92259-6C2D-4807-902C-3BF141465725}" type="presParOf" srcId="{ACBFD0C8-79BE-4166-B427-52FF115E48E5}" destId="{34378A8A-364E-42ED-8C34-2455DA64CF68}" srcOrd="11" destOrd="0" presId="urn:microsoft.com/office/officeart/2008/layout/VerticalCurvedList"/>
    <dgm:cxn modelId="{5FAD9D5E-1250-4243-A296-932BD7A9B6B0}" type="presParOf" srcId="{ACBFD0C8-79BE-4166-B427-52FF115E48E5}" destId="{3DD0F17D-22EF-4D0A-8BB8-9F93A7D15A8D}" srcOrd="12" destOrd="0" presId="urn:microsoft.com/office/officeart/2008/layout/VerticalCurvedList"/>
    <dgm:cxn modelId="{7D7620CF-980E-4FAD-B350-E1D7B425A3E1}" type="presParOf" srcId="{3DD0F17D-22EF-4D0A-8BB8-9F93A7D15A8D}" destId="{0855428D-51C3-4B84-BC47-12F5BF3262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err="1" smtClean="0"/>
            <a:t>Фізика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Правознавство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Трудове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3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3"/>
      <dgm:spPr/>
    </dgm:pt>
    <dgm:pt modelId="{00E83671-C2F2-4BF6-B608-D318C4424FC6}" type="pres">
      <dgm:prSet presAssocID="{CF77E2EB-7930-4D11-8882-470C1F0EE07D}" presName="dstNode" presStyleLbl="node1" presStyleIdx="0" presStyleCnt="3"/>
      <dgm:spPr/>
    </dgm:pt>
    <dgm:pt modelId="{6952D275-F27B-444F-A587-845C7A5FBA7E}" type="pres">
      <dgm:prSet presAssocID="{6D319127-97EF-4805-9F5C-100D173B5D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3"/>
      <dgm:spPr/>
    </dgm:pt>
    <dgm:pt modelId="{9E8EC741-8891-4D81-825D-4D935756FC50}" type="pres">
      <dgm:prSet presAssocID="{57964F8E-14E7-4EA5-856D-2F03C0AC07D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3" custLinFactNeighborX="6923" custLinFactNeighborY="577"/>
      <dgm:spPr/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3"/>
      <dgm:spPr/>
    </dgm:pt>
  </dgm:ptLst>
  <dgm:cxnLst>
    <dgm:cxn modelId="{FCF3B88E-FA71-45F5-BD18-2934C20DF986}" type="presOf" srcId="{157E3E2D-1398-4246-A27C-188CABBCC3AE}" destId="{F133DE97-1710-401C-92AF-CCFBBFA3EE90}" srcOrd="0" destOrd="0" presId="urn:microsoft.com/office/officeart/2008/layout/VerticalCurvedList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017309D5-8ED2-4CA9-8F55-4A864FB12388}" type="presOf" srcId="{3553D4AF-64DE-48F0-B41B-9D04A70A8F07}" destId="{FBCD31C1-0639-4619-830D-D9EA2CD31716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7161036B-2B6E-4104-8DCD-EBBF3F7DC8E7}" type="presOf" srcId="{CF77E2EB-7930-4D11-8882-470C1F0EE07D}" destId="{05E13A76-7448-4F15-9679-72BDBC67AAB1}" srcOrd="0" destOrd="0" presId="urn:microsoft.com/office/officeart/2008/layout/VerticalCurvedList"/>
    <dgm:cxn modelId="{60BB60EE-1A72-43C1-B1A3-085B12EC4E33}" type="presOf" srcId="{57964F8E-14E7-4EA5-856D-2F03C0AC07D2}" destId="{9E8EC741-8891-4D81-825D-4D935756FC50}" srcOrd="0" destOrd="0" presId="urn:microsoft.com/office/officeart/2008/layout/VerticalCurvedList"/>
    <dgm:cxn modelId="{87B7E670-A900-4B3B-8B85-5E01DCAE8E45}" type="presOf" srcId="{6D319127-97EF-4805-9F5C-100D173B5D9E}" destId="{6952D275-F27B-444F-A587-845C7A5FBA7E}" srcOrd="0" destOrd="0" presId="urn:microsoft.com/office/officeart/2008/layout/VerticalCurvedList"/>
    <dgm:cxn modelId="{84C5A568-F3AC-40D3-A64D-BC2F65B45849}" type="presParOf" srcId="{05E13A76-7448-4F15-9679-72BDBC67AAB1}" destId="{ACBFD0C8-79BE-4166-B427-52FF115E48E5}" srcOrd="0" destOrd="0" presId="urn:microsoft.com/office/officeart/2008/layout/VerticalCurvedList"/>
    <dgm:cxn modelId="{A61C7589-917C-42F8-BF56-0C657D264099}" type="presParOf" srcId="{ACBFD0C8-79BE-4166-B427-52FF115E48E5}" destId="{54D83BA9-DCCE-4E21-813D-9D1E65333431}" srcOrd="0" destOrd="0" presId="urn:microsoft.com/office/officeart/2008/layout/VerticalCurvedList"/>
    <dgm:cxn modelId="{F7D3387D-EF0F-426A-B264-49A54F5A1958}" type="presParOf" srcId="{54D83BA9-DCCE-4E21-813D-9D1E65333431}" destId="{6F99C283-84F4-4533-97B8-C95B01C4C490}" srcOrd="0" destOrd="0" presId="urn:microsoft.com/office/officeart/2008/layout/VerticalCurvedList"/>
    <dgm:cxn modelId="{C07AB8CB-6848-4142-8F07-96FD330448D7}" type="presParOf" srcId="{54D83BA9-DCCE-4E21-813D-9D1E65333431}" destId="{FBCD31C1-0639-4619-830D-D9EA2CD31716}" srcOrd="1" destOrd="0" presId="urn:microsoft.com/office/officeart/2008/layout/VerticalCurvedList"/>
    <dgm:cxn modelId="{71F7AAEE-3C81-49E2-81E4-28CC58BAE92A}" type="presParOf" srcId="{54D83BA9-DCCE-4E21-813D-9D1E65333431}" destId="{174D2D3C-9D15-46D9-9B85-B104CD996A8A}" srcOrd="2" destOrd="0" presId="urn:microsoft.com/office/officeart/2008/layout/VerticalCurvedList"/>
    <dgm:cxn modelId="{FCCFE86B-C183-46B5-866E-5BC0D8103A57}" type="presParOf" srcId="{54D83BA9-DCCE-4E21-813D-9D1E65333431}" destId="{00E83671-C2F2-4BF6-B608-D318C4424FC6}" srcOrd="3" destOrd="0" presId="urn:microsoft.com/office/officeart/2008/layout/VerticalCurvedList"/>
    <dgm:cxn modelId="{C89EB5BA-8004-4192-A4B0-3992A2837F92}" type="presParOf" srcId="{ACBFD0C8-79BE-4166-B427-52FF115E48E5}" destId="{6952D275-F27B-444F-A587-845C7A5FBA7E}" srcOrd="1" destOrd="0" presId="urn:microsoft.com/office/officeart/2008/layout/VerticalCurvedList"/>
    <dgm:cxn modelId="{8FEFECAF-6992-4DBA-A73E-4C4602854AC1}" type="presParOf" srcId="{ACBFD0C8-79BE-4166-B427-52FF115E48E5}" destId="{11A129D0-D94E-43C4-BADB-38F70D3D6A9E}" srcOrd="2" destOrd="0" presId="urn:microsoft.com/office/officeart/2008/layout/VerticalCurvedList"/>
    <dgm:cxn modelId="{08E16E81-9081-4B9B-9C51-0C83DA872091}" type="presParOf" srcId="{11A129D0-D94E-43C4-BADB-38F70D3D6A9E}" destId="{12AFE716-5336-48A0-8298-6F688E94CF37}" srcOrd="0" destOrd="0" presId="urn:microsoft.com/office/officeart/2008/layout/VerticalCurvedList"/>
    <dgm:cxn modelId="{AC173A41-C4EA-4F2F-9E4B-B7560D42A30B}" type="presParOf" srcId="{ACBFD0C8-79BE-4166-B427-52FF115E48E5}" destId="{9E8EC741-8891-4D81-825D-4D935756FC50}" srcOrd="3" destOrd="0" presId="urn:microsoft.com/office/officeart/2008/layout/VerticalCurvedList"/>
    <dgm:cxn modelId="{9E126C12-5DF0-49F3-B16B-ACCEEBA65A7A}" type="presParOf" srcId="{ACBFD0C8-79BE-4166-B427-52FF115E48E5}" destId="{1D61C24A-9652-477E-A4B8-8EF356811F85}" srcOrd="4" destOrd="0" presId="urn:microsoft.com/office/officeart/2008/layout/VerticalCurvedList"/>
    <dgm:cxn modelId="{CFBB64C8-1FF5-40A9-9DBF-D84399523532}" type="presParOf" srcId="{1D61C24A-9652-477E-A4B8-8EF356811F85}" destId="{250E44AA-924F-404D-BC49-BA76DA0D7197}" srcOrd="0" destOrd="0" presId="urn:microsoft.com/office/officeart/2008/layout/VerticalCurvedList"/>
    <dgm:cxn modelId="{8FC3BED7-7051-4F61-840D-B52D6A6D293D}" type="presParOf" srcId="{ACBFD0C8-79BE-4166-B427-52FF115E48E5}" destId="{F133DE97-1710-401C-92AF-CCFBBFA3EE90}" srcOrd="5" destOrd="0" presId="urn:microsoft.com/office/officeart/2008/layout/VerticalCurvedList"/>
    <dgm:cxn modelId="{D3B8892F-3F7B-425D-9F89-8F0876C68332}" type="presParOf" srcId="{ACBFD0C8-79BE-4166-B427-52FF115E48E5}" destId="{BACA0988-E511-40BA-A476-8E0C4794C70C}" srcOrd="6" destOrd="0" presId="urn:microsoft.com/office/officeart/2008/layout/VerticalCurvedList"/>
    <dgm:cxn modelId="{D4339793-03E8-4881-A474-9AFD22AA289D}" type="presParOf" srcId="{BACA0988-E511-40BA-A476-8E0C4794C70C}" destId="{7F54C1E2-1AEC-42DB-A207-C34E7C20B1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Географія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Інформатика </a:t>
          </a:r>
          <a:endParaRPr lang="ru-RU" dirty="0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Біологія</a:t>
          </a:r>
          <a:endParaRPr lang="ru-RU" dirty="0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A6D88D41-D38F-4727-8B13-424D2E02FCDB}">
      <dgm:prSet/>
      <dgm:spPr/>
      <dgm:t>
        <a:bodyPr/>
        <a:lstStyle/>
        <a:p>
          <a:r>
            <a:rPr lang="ru-RU" dirty="0" err="1" smtClean="0"/>
            <a:t>Астрономія</a:t>
          </a:r>
          <a:r>
            <a:rPr lang="ru-RU" dirty="0" smtClean="0"/>
            <a:t> </a:t>
          </a:r>
          <a:endParaRPr lang="ru-RU" dirty="0"/>
        </a:p>
      </dgm:t>
    </dgm:pt>
    <dgm:pt modelId="{ED688358-B31C-4B12-BC23-5AAAD0614898}" type="sibTrans" cxnId="{9F335E64-940C-49F6-8C71-2B45CAC74D27}">
      <dgm:prSet/>
      <dgm:spPr/>
      <dgm:t>
        <a:bodyPr/>
        <a:lstStyle/>
        <a:p>
          <a:endParaRPr lang="ru-RU"/>
        </a:p>
      </dgm:t>
    </dgm:pt>
    <dgm:pt modelId="{0415AC11-7B34-4389-B259-DFFB3F2F4514}" type="parTrans" cxnId="{9F335E64-940C-49F6-8C71-2B45CAC74D27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Англійська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86A0C23E-9F1C-4C9E-B4DC-0E8BF5CBDF43}">
      <dgm:prSet/>
      <dgm:spPr/>
      <dgm:t>
        <a:bodyPr/>
        <a:lstStyle/>
        <a:p>
          <a:r>
            <a:rPr lang="ru-RU" dirty="0" err="1" smtClean="0"/>
            <a:t>Екологія</a:t>
          </a:r>
          <a:endParaRPr lang="ru-RU" dirty="0"/>
        </a:p>
      </dgm:t>
    </dgm:pt>
    <dgm:pt modelId="{2A432C53-B809-4E73-BD07-101F34C51A60}" type="parTrans" cxnId="{6BC9D336-BC47-4C23-9629-F373B5C923AC}">
      <dgm:prSet/>
      <dgm:spPr/>
      <dgm:t>
        <a:bodyPr/>
        <a:lstStyle/>
        <a:p>
          <a:endParaRPr lang="ru-RU"/>
        </a:p>
      </dgm:t>
    </dgm:pt>
    <dgm:pt modelId="{0917F072-4210-48AB-B49D-CA3202079424}" type="sibTrans" cxnId="{6BC9D336-BC47-4C23-9629-F373B5C923AC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6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6"/>
      <dgm:spPr/>
    </dgm:pt>
    <dgm:pt modelId="{00E83671-C2F2-4BF6-B608-D318C4424FC6}" type="pres">
      <dgm:prSet presAssocID="{CF77E2EB-7930-4D11-8882-470C1F0EE07D}" presName="dstNode" presStyleLbl="node1" presStyleIdx="0" presStyleCnt="6"/>
      <dgm:spPr/>
    </dgm:pt>
    <dgm:pt modelId="{6952D275-F27B-444F-A587-845C7A5FBA7E}" type="pres">
      <dgm:prSet presAssocID="{6D319127-97EF-4805-9F5C-100D173B5D9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6"/>
      <dgm:spPr/>
    </dgm:pt>
    <dgm:pt modelId="{A039AC09-9AA8-41A7-A334-178755622F9A}" type="pres">
      <dgm:prSet presAssocID="{86A0C23E-9F1C-4C9E-B4DC-0E8BF5CBDF43}" presName="text_2" presStyleLbl="node1" presStyleIdx="1" presStyleCnt="6" custLinFactY="100000" custLinFactNeighborX="45" custLinFactNeighborY="196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3EC1D-772E-4BDC-ACBD-DC6B0E69B3F7}" type="pres">
      <dgm:prSet presAssocID="{86A0C23E-9F1C-4C9E-B4DC-0E8BF5CBDF43}" presName="accent_2" presStyleCnt="0"/>
      <dgm:spPr/>
    </dgm:pt>
    <dgm:pt modelId="{E802DC8D-87DA-4FD7-A9B2-96D1D1BB8F9A}" type="pres">
      <dgm:prSet presAssocID="{86A0C23E-9F1C-4C9E-B4DC-0E8BF5CBDF43}" presName="accentRepeatNode" presStyleLbl="solidFgAcc1" presStyleIdx="1" presStyleCnt="6"/>
      <dgm:spPr/>
    </dgm:pt>
    <dgm:pt modelId="{037026F3-A51C-497F-99F1-7D72A3397921}" type="pres">
      <dgm:prSet presAssocID="{57964F8E-14E7-4EA5-856D-2F03C0AC07D2}" presName="text_3" presStyleLbl="node1" presStyleIdx="2" presStyleCnt="6" custLinFactY="-61140" custLinFactNeighborX="-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F2B3F-FEE4-4CFA-B6C6-53C0A4A14647}" type="pres">
      <dgm:prSet presAssocID="{57964F8E-14E7-4EA5-856D-2F03C0AC07D2}" presName="accent_3" presStyleCnt="0"/>
      <dgm:spPr/>
    </dgm:pt>
    <dgm:pt modelId="{250E44AA-924F-404D-BC49-BA76DA0D7197}" type="pres">
      <dgm:prSet presAssocID="{57964F8E-14E7-4EA5-856D-2F03C0AC07D2}" presName="accentRepeatNode" presStyleLbl="solidFgAcc1" presStyleIdx="2" presStyleCnt="6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DFA28E-5211-4FE0-9066-D7BE90D1F3FB}" type="pres">
      <dgm:prSet presAssocID="{157E3E2D-1398-4246-A27C-188CABBCC3AE}" presName="text_4" presStyleLbl="node1" presStyleIdx="3" presStyleCnt="6" custLinFactY="-58197" custLinFactNeighborX="-3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509F4-88BD-439D-9BFC-609B32FF7890}" type="pres">
      <dgm:prSet presAssocID="{157E3E2D-1398-4246-A27C-188CABBCC3AE}" presName="accent_4" presStyleCnt="0"/>
      <dgm:spPr/>
    </dgm:pt>
    <dgm:pt modelId="{7F54C1E2-1AEC-42DB-A207-C34E7C20B181}" type="pres">
      <dgm:prSet presAssocID="{157E3E2D-1398-4246-A27C-188CABBCC3AE}" presName="accentRepeatNode" presStyleLbl="solidFgAcc1" presStyleIdx="3" presStyleCnt="6"/>
      <dgm:spPr/>
    </dgm:pt>
    <dgm:pt modelId="{F4304F27-5BAE-4049-91DE-130FA5068AD4}" type="pres">
      <dgm:prSet presAssocID="{DDBC9F02-B629-4981-9D31-5933FAD878A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037E8-9F8B-4ADC-ACF2-88A2FE0BA317}" type="pres">
      <dgm:prSet presAssocID="{DDBC9F02-B629-4981-9D31-5933FAD878AC}" presName="accent_5" presStyleCnt="0"/>
      <dgm:spPr/>
    </dgm:pt>
    <dgm:pt modelId="{DCCE8A89-729E-449F-BD19-03AD3CDA4E1C}" type="pres">
      <dgm:prSet presAssocID="{DDBC9F02-B629-4981-9D31-5933FAD878AC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ACEB725F-71EE-4CCF-B370-E7322C19D429}" type="pres">
      <dgm:prSet presAssocID="{A6D88D41-D38F-4727-8B13-424D2E02FCD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E1012-C61C-4D79-B81C-33F80F19739D}" type="pres">
      <dgm:prSet presAssocID="{A6D88D41-D38F-4727-8B13-424D2E02FCDB}" presName="accent_6" presStyleCnt="0"/>
      <dgm:spPr/>
    </dgm:pt>
    <dgm:pt modelId="{3A4D54E7-D418-402B-8EF1-AC35B140155F}" type="pres">
      <dgm:prSet presAssocID="{A6D88D41-D38F-4727-8B13-424D2E02FCDB}" presName="accentRepeatNode" presStyleLbl="solidFgAcc1" presStyleIdx="5" presStyleCnt="6"/>
      <dgm:spPr/>
    </dgm:pt>
  </dgm:ptLst>
  <dgm:cxnLst>
    <dgm:cxn modelId="{95C00776-2984-4EAE-B685-F26F1123E6B8}" type="presOf" srcId="{A6D88D41-D38F-4727-8B13-424D2E02FCDB}" destId="{ACEB725F-71EE-4CCF-B370-E7322C19D429}" srcOrd="0" destOrd="0" presId="urn:microsoft.com/office/officeart/2008/layout/VerticalCurvedList"/>
    <dgm:cxn modelId="{28A48033-FF88-4628-8BF7-DD353FA8A902}" type="presOf" srcId="{DDBC9F02-B629-4981-9D31-5933FAD878AC}" destId="{F4304F27-5BAE-4049-91DE-130FA5068AD4}" srcOrd="0" destOrd="0" presId="urn:microsoft.com/office/officeart/2008/layout/VerticalCurvedList"/>
    <dgm:cxn modelId="{134BB0C6-A7D9-4D4F-A8C4-B086349B2DE2}" type="presOf" srcId="{57964F8E-14E7-4EA5-856D-2F03C0AC07D2}" destId="{037026F3-A51C-497F-99F1-7D72A3397921}" srcOrd="0" destOrd="0" presId="urn:microsoft.com/office/officeart/2008/layout/VerticalCurvedList"/>
    <dgm:cxn modelId="{9BF1D1C7-436C-4F14-8C9F-1443CA16271D}" type="presOf" srcId="{6D319127-97EF-4805-9F5C-100D173B5D9E}" destId="{6952D275-F27B-444F-A587-845C7A5FBA7E}" srcOrd="0" destOrd="0" presId="urn:microsoft.com/office/officeart/2008/layout/VerticalCurvedList"/>
    <dgm:cxn modelId="{4D82A385-0EBD-498E-A72A-4E88751D8144}" type="presOf" srcId="{157E3E2D-1398-4246-A27C-188CABBCC3AE}" destId="{CADFA28E-5211-4FE0-9066-D7BE90D1F3FB}" srcOrd="0" destOrd="0" presId="urn:microsoft.com/office/officeart/2008/layout/VerticalCurvedList"/>
    <dgm:cxn modelId="{5323787F-3D86-4E7E-A0F3-E67FC7A96206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4" destOrd="0" parTransId="{C8FC678C-119F-4F37-86B3-58AEFCC7D034}" sibTransId="{C6C9924F-11AE-439C-B961-ADFCFFFE03E3}"/>
    <dgm:cxn modelId="{991398B2-95AE-46A4-971D-FBC9B10F1E0E}" srcId="{CF77E2EB-7930-4D11-8882-470C1F0EE07D}" destId="{157E3E2D-1398-4246-A27C-188CABBCC3AE}" srcOrd="3" destOrd="0" parTransId="{42FE99F0-E33B-4D08-954C-274F9C83CE42}" sibTransId="{57AB604F-43D4-4B14-A41F-0F2F6268801D}"/>
    <dgm:cxn modelId="{BCCDFCE9-248A-4766-8C38-AD75C42487C7}" type="presOf" srcId="{86A0C23E-9F1C-4C9E-B4DC-0E8BF5CBDF43}" destId="{A039AC09-9AA8-41A7-A334-178755622F9A}" srcOrd="0" destOrd="0" presId="urn:microsoft.com/office/officeart/2008/layout/VerticalCurvedList"/>
    <dgm:cxn modelId="{1A0AA3D7-178A-46B7-B295-FAA578572588}" type="presOf" srcId="{3553D4AF-64DE-48F0-B41B-9D04A70A8F07}" destId="{FBCD31C1-0639-4619-830D-D9EA2CD31716}" srcOrd="0" destOrd="0" presId="urn:microsoft.com/office/officeart/2008/layout/VerticalCurvedList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2" destOrd="0" parTransId="{9DA13B0F-4D01-4333-80CA-00AFC2E94BD8}" sibTransId="{E774CF29-21BE-409B-B704-A4CBD52AC0F0}"/>
    <dgm:cxn modelId="{6BC9D336-BC47-4C23-9629-F373B5C923AC}" srcId="{CF77E2EB-7930-4D11-8882-470C1F0EE07D}" destId="{86A0C23E-9F1C-4C9E-B4DC-0E8BF5CBDF43}" srcOrd="1" destOrd="0" parTransId="{2A432C53-B809-4E73-BD07-101F34C51A60}" sibTransId="{0917F072-4210-48AB-B49D-CA3202079424}"/>
    <dgm:cxn modelId="{9F335E64-940C-49F6-8C71-2B45CAC74D27}" srcId="{CF77E2EB-7930-4D11-8882-470C1F0EE07D}" destId="{A6D88D41-D38F-4727-8B13-424D2E02FCDB}" srcOrd="5" destOrd="0" parTransId="{0415AC11-7B34-4389-B259-DFFB3F2F4514}" sibTransId="{ED688358-B31C-4B12-BC23-5AAAD0614898}"/>
    <dgm:cxn modelId="{61FC23B8-332B-402F-91D5-CFE2EB328796}" type="presParOf" srcId="{05E13A76-7448-4F15-9679-72BDBC67AAB1}" destId="{ACBFD0C8-79BE-4166-B427-52FF115E48E5}" srcOrd="0" destOrd="0" presId="urn:microsoft.com/office/officeart/2008/layout/VerticalCurvedList"/>
    <dgm:cxn modelId="{AA86587B-E39A-4277-9615-52196F654637}" type="presParOf" srcId="{ACBFD0C8-79BE-4166-B427-52FF115E48E5}" destId="{54D83BA9-DCCE-4E21-813D-9D1E65333431}" srcOrd="0" destOrd="0" presId="urn:microsoft.com/office/officeart/2008/layout/VerticalCurvedList"/>
    <dgm:cxn modelId="{E57581A8-6C44-490D-8F6C-409BF5C75835}" type="presParOf" srcId="{54D83BA9-DCCE-4E21-813D-9D1E65333431}" destId="{6F99C283-84F4-4533-97B8-C95B01C4C490}" srcOrd="0" destOrd="0" presId="urn:microsoft.com/office/officeart/2008/layout/VerticalCurvedList"/>
    <dgm:cxn modelId="{31714C58-F85D-459D-B570-766A1EB31099}" type="presParOf" srcId="{54D83BA9-DCCE-4E21-813D-9D1E65333431}" destId="{FBCD31C1-0639-4619-830D-D9EA2CD31716}" srcOrd="1" destOrd="0" presId="urn:microsoft.com/office/officeart/2008/layout/VerticalCurvedList"/>
    <dgm:cxn modelId="{A8544E59-2448-4FE7-866D-F9CD0096F159}" type="presParOf" srcId="{54D83BA9-DCCE-4E21-813D-9D1E65333431}" destId="{174D2D3C-9D15-46D9-9B85-B104CD996A8A}" srcOrd="2" destOrd="0" presId="urn:microsoft.com/office/officeart/2008/layout/VerticalCurvedList"/>
    <dgm:cxn modelId="{989C2641-8F22-4656-9149-13BD938A2446}" type="presParOf" srcId="{54D83BA9-DCCE-4E21-813D-9D1E65333431}" destId="{00E83671-C2F2-4BF6-B608-D318C4424FC6}" srcOrd="3" destOrd="0" presId="urn:microsoft.com/office/officeart/2008/layout/VerticalCurvedList"/>
    <dgm:cxn modelId="{79842C94-E266-4785-976A-AD08AC29EB4E}" type="presParOf" srcId="{ACBFD0C8-79BE-4166-B427-52FF115E48E5}" destId="{6952D275-F27B-444F-A587-845C7A5FBA7E}" srcOrd="1" destOrd="0" presId="urn:microsoft.com/office/officeart/2008/layout/VerticalCurvedList"/>
    <dgm:cxn modelId="{B9E3C82D-A484-4FE7-B1B5-CE972FCD3CD0}" type="presParOf" srcId="{ACBFD0C8-79BE-4166-B427-52FF115E48E5}" destId="{11A129D0-D94E-43C4-BADB-38F70D3D6A9E}" srcOrd="2" destOrd="0" presId="urn:microsoft.com/office/officeart/2008/layout/VerticalCurvedList"/>
    <dgm:cxn modelId="{766F8746-7482-4F3F-8B17-471B500C64DA}" type="presParOf" srcId="{11A129D0-D94E-43C4-BADB-38F70D3D6A9E}" destId="{12AFE716-5336-48A0-8298-6F688E94CF37}" srcOrd="0" destOrd="0" presId="urn:microsoft.com/office/officeart/2008/layout/VerticalCurvedList"/>
    <dgm:cxn modelId="{D4A571E2-978E-4A5F-8E54-CFA01A3B41E1}" type="presParOf" srcId="{ACBFD0C8-79BE-4166-B427-52FF115E48E5}" destId="{A039AC09-9AA8-41A7-A334-178755622F9A}" srcOrd="3" destOrd="0" presId="urn:microsoft.com/office/officeart/2008/layout/VerticalCurvedList"/>
    <dgm:cxn modelId="{2568CDB2-570C-4D4F-94A9-5780E7F265F2}" type="presParOf" srcId="{ACBFD0C8-79BE-4166-B427-52FF115E48E5}" destId="{8603EC1D-772E-4BDC-ACBD-DC6B0E69B3F7}" srcOrd="4" destOrd="0" presId="urn:microsoft.com/office/officeart/2008/layout/VerticalCurvedList"/>
    <dgm:cxn modelId="{C86DA7A0-5C65-44B7-8CD2-7427FBC81664}" type="presParOf" srcId="{8603EC1D-772E-4BDC-ACBD-DC6B0E69B3F7}" destId="{E802DC8D-87DA-4FD7-A9B2-96D1D1BB8F9A}" srcOrd="0" destOrd="0" presId="urn:microsoft.com/office/officeart/2008/layout/VerticalCurvedList"/>
    <dgm:cxn modelId="{8D03F478-A741-4E83-84C7-F82644CE4007}" type="presParOf" srcId="{ACBFD0C8-79BE-4166-B427-52FF115E48E5}" destId="{037026F3-A51C-497F-99F1-7D72A3397921}" srcOrd="5" destOrd="0" presId="urn:microsoft.com/office/officeart/2008/layout/VerticalCurvedList"/>
    <dgm:cxn modelId="{5F925C46-2563-467F-B7F9-FF048ECB1ABC}" type="presParOf" srcId="{ACBFD0C8-79BE-4166-B427-52FF115E48E5}" destId="{005F2B3F-FEE4-4CFA-B6C6-53C0A4A14647}" srcOrd="6" destOrd="0" presId="urn:microsoft.com/office/officeart/2008/layout/VerticalCurvedList"/>
    <dgm:cxn modelId="{7E5E4919-EE6E-45E0-AA8C-0B41C5A217C3}" type="presParOf" srcId="{005F2B3F-FEE4-4CFA-B6C6-53C0A4A14647}" destId="{250E44AA-924F-404D-BC49-BA76DA0D7197}" srcOrd="0" destOrd="0" presId="urn:microsoft.com/office/officeart/2008/layout/VerticalCurvedList"/>
    <dgm:cxn modelId="{6A40C1A9-2CE2-4BE4-A65F-155BFC977450}" type="presParOf" srcId="{ACBFD0C8-79BE-4166-B427-52FF115E48E5}" destId="{CADFA28E-5211-4FE0-9066-D7BE90D1F3FB}" srcOrd="7" destOrd="0" presId="urn:microsoft.com/office/officeart/2008/layout/VerticalCurvedList"/>
    <dgm:cxn modelId="{4E42120C-3155-4B21-A0FB-81E82BA1DDAE}" type="presParOf" srcId="{ACBFD0C8-79BE-4166-B427-52FF115E48E5}" destId="{B49509F4-88BD-439D-9BFC-609B32FF7890}" srcOrd="8" destOrd="0" presId="urn:microsoft.com/office/officeart/2008/layout/VerticalCurvedList"/>
    <dgm:cxn modelId="{27230AC0-1CBD-4DDB-B7D6-5D5EB550B7E0}" type="presParOf" srcId="{B49509F4-88BD-439D-9BFC-609B32FF7890}" destId="{7F54C1E2-1AEC-42DB-A207-C34E7C20B181}" srcOrd="0" destOrd="0" presId="urn:microsoft.com/office/officeart/2008/layout/VerticalCurvedList"/>
    <dgm:cxn modelId="{DF97F27C-19C0-4B38-969B-071CF418E4CD}" type="presParOf" srcId="{ACBFD0C8-79BE-4166-B427-52FF115E48E5}" destId="{F4304F27-5BAE-4049-91DE-130FA5068AD4}" srcOrd="9" destOrd="0" presId="urn:microsoft.com/office/officeart/2008/layout/VerticalCurvedList"/>
    <dgm:cxn modelId="{008AE55E-E772-4586-93CD-C51318DC7174}" type="presParOf" srcId="{ACBFD0C8-79BE-4166-B427-52FF115E48E5}" destId="{AC1037E8-9F8B-4ADC-ACF2-88A2FE0BA317}" srcOrd="10" destOrd="0" presId="urn:microsoft.com/office/officeart/2008/layout/VerticalCurvedList"/>
    <dgm:cxn modelId="{28DFB70C-4201-43D6-9186-51BB45DA377F}" type="presParOf" srcId="{AC1037E8-9F8B-4ADC-ACF2-88A2FE0BA317}" destId="{DCCE8A89-729E-449F-BD19-03AD3CDA4E1C}" srcOrd="0" destOrd="0" presId="urn:microsoft.com/office/officeart/2008/layout/VerticalCurvedList"/>
    <dgm:cxn modelId="{86D0FCEE-935E-4A90-8035-035AE787E3B3}" type="presParOf" srcId="{ACBFD0C8-79BE-4166-B427-52FF115E48E5}" destId="{ACEB725F-71EE-4CCF-B370-E7322C19D429}" srcOrd="11" destOrd="0" presId="urn:microsoft.com/office/officeart/2008/layout/VerticalCurvedList"/>
    <dgm:cxn modelId="{03CE6BAB-C57F-4864-B9ED-CE30EE7CF7AB}" type="presParOf" srcId="{ACBFD0C8-79BE-4166-B427-52FF115E48E5}" destId="{40DE1012-C61C-4D79-B81C-33F80F19739D}" srcOrd="12" destOrd="0" presId="urn:microsoft.com/office/officeart/2008/layout/VerticalCurvedList"/>
    <dgm:cxn modelId="{B477986B-CAC4-4AA5-B816-E0D4700C0696}" type="presParOf" srcId="{40DE1012-C61C-4D79-B81C-33F80F19739D}" destId="{3A4D54E7-D418-402B-8EF1-AC35B14015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C20B-0951-49F3-A283-6A86F8D3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A4D5-3B09-4F0D-A698-44833BFA0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B60D-5A96-47DF-8149-6DC3986B6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6F06-2B02-4137-98FC-03214015E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4E4B-4922-439B-9033-0079682B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C5E8-60D9-48FB-A3C3-5749F1B6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84FF-9B0C-4449-8278-5EB4FA04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66B7-B12D-4A92-9902-8A9E56CD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B2C5-3C0D-4FB7-AC07-E80661A3E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5EAD-65D2-4866-8685-C1B6B4CD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6CFB-7189-405D-BE8B-352F25A4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BE63-3CEE-44EE-B623-59935D44D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C89050C-F331-42C5-89C9-AD26CBFE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emf"/><Relationship Id="rId7" Type="http://schemas.openxmlformats.org/officeDocument/2006/relationships/image" Target="../media/image1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928100" cy="1728788"/>
          </a:xfrm>
        </p:spPr>
        <p:txBody>
          <a:bodyPr/>
          <a:lstStyle/>
          <a:p>
            <a:pPr>
              <a:defRPr/>
            </a:pP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Рух учнів 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по </a:t>
            </a:r>
            <a:r>
              <a:rPr lang="uk-UA" sz="3200" b="1" i="1" dirty="0" err="1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Берегівській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 ЗОШ І-ІІІ ст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№1</a:t>
            </a:r>
            <a:endParaRPr lang="ru-RU" sz="3200" b="1" i="1" dirty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632968" name="Group 1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2842731"/>
              </p:ext>
            </p:extLst>
          </p:nvPr>
        </p:nvGraphicFramePr>
        <p:xfrm>
          <a:off x="179388" y="2492375"/>
          <a:ext cx="8569325" cy="2362202"/>
        </p:xfrm>
        <a:graphic>
          <a:graphicData uri="http://schemas.openxmlformats.org/drawingml/2006/table">
            <a:tbl>
              <a:tblPr/>
              <a:tblGrid>
                <a:gridCol w="349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2018-2019 н. 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Було  на 05.09.2018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Вибуло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Прибуло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1+1екстерн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Є на 30.05.2019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3700" y="393462"/>
            <a:ext cx="6377940" cy="1293028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709622800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187126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6255" y="3080916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7228" y="4298029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41316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439" y="332656"/>
            <a:ext cx="6377940" cy="1293028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38017220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1556" y="1449746"/>
            <a:ext cx="419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0432" y="212000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7908" y="3440804"/>
            <a:ext cx="484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1699" y="2780403"/>
            <a:ext cx="43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0896" y="4726442"/>
            <a:ext cx="43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2655" y="4090630"/>
            <a:ext cx="367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1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1736" y="283468"/>
            <a:ext cx="6377940" cy="83730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4400" dirty="0" smtClean="0"/>
              <a:t>Переможці та призери </a:t>
            </a:r>
            <a:endParaRPr lang="en-US" sz="2800" dirty="0" smtClean="0"/>
          </a:p>
        </p:txBody>
      </p:sp>
      <p:sp>
        <p:nvSpPr>
          <p:cNvPr id="602117" name="Freeform 5"/>
          <p:cNvSpPr>
            <a:spLocks/>
          </p:cNvSpPr>
          <p:nvPr/>
        </p:nvSpPr>
        <p:spPr bwMode="gray">
          <a:xfrm rot="575181">
            <a:off x="2236990" y="1431761"/>
            <a:ext cx="2287576" cy="2004874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00B1F0"/>
              </a:gs>
              <a:gs pos="100000">
                <a:srgbClr val="00B1F0">
                  <a:gamma/>
                  <a:shade val="46275"/>
                  <a:invGamma/>
                </a:srgbClr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8" name="Freeform 6"/>
          <p:cNvSpPr>
            <a:spLocks/>
          </p:cNvSpPr>
          <p:nvPr/>
        </p:nvSpPr>
        <p:spPr bwMode="gray">
          <a:xfrm rot="-480829">
            <a:off x="1681126" y="3179956"/>
            <a:ext cx="2839786" cy="1767885"/>
          </a:xfrm>
          <a:custGeom>
            <a:avLst/>
            <a:gdLst/>
            <a:ahLst/>
            <a:cxnLst>
              <a:cxn ang="0">
                <a:pos x="717" y="96"/>
              </a:cxn>
              <a:cxn ang="0">
                <a:pos x="860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6" y="3"/>
              </a:cxn>
              <a:cxn ang="0">
                <a:pos x="1449" y="17"/>
              </a:cxn>
              <a:cxn ang="0">
                <a:pos x="1583" y="42"/>
              </a:cxn>
              <a:cxn ang="0">
                <a:pos x="1707" y="70"/>
              </a:cxn>
              <a:cxn ang="0">
                <a:pos x="1815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2" y="249"/>
              </a:cxn>
              <a:cxn ang="0">
                <a:pos x="2009" y="326"/>
              </a:cxn>
              <a:cxn ang="0">
                <a:pos x="1989" y="427"/>
              </a:cxn>
              <a:cxn ang="0">
                <a:pos x="1958" y="542"/>
              </a:cxn>
              <a:cxn ang="0">
                <a:pos x="1919" y="672"/>
              </a:cxn>
              <a:cxn ang="0">
                <a:pos x="1866" y="806"/>
              </a:cxn>
              <a:cxn ang="0">
                <a:pos x="1802" y="944"/>
              </a:cxn>
              <a:cxn ang="0">
                <a:pos x="1722" y="1076"/>
              </a:cxn>
              <a:cxn ang="0">
                <a:pos x="1627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5" y="1469"/>
              </a:cxn>
              <a:cxn ang="0">
                <a:pos x="1099" y="1511"/>
              </a:cxn>
              <a:cxn ang="0">
                <a:pos x="950" y="1532"/>
              </a:cxn>
              <a:cxn ang="0">
                <a:pos x="801" y="1536"/>
              </a:cxn>
              <a:cxn ang="0">
                <a:pos x="654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70" y="1419"/>
              </a:cxn>
              <a:cxn ang="0">
                <a:pos x="91" y="1390"/>
              </a:cxn>
              <a:cxn ang="0">
                <a:pos x="34" y="1368"/>
              </a:cxn>
              <a:cxn ang="0">
                <a:pos x="5" y="1357"/>
              </a:cxn>
              <a:cxn ang="0">
                <a:pos x="0" y="1349"/>
              </a:cxn>
              <a:cxn ang="0">
                <a:pos x="5" y="1316"/>
              </a:cxn>
              <a:cxn ang="0">
                <a:pos x="15" y="1250"/>
              </a:cxn>
              <a:cxn ang="0">
                <a:pos x="33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9" y="798"/>
              </a:cxn>
              <a:cxn ang="0">
                <a:pos x="197" y="661"/>
              </a:cxn>
              <a:cxn ang="0">
                <a:pos x="269" y="525"/>
              </a:cxn>
              <a:cxn ang="0">
                <a:pos x="356" y="395"/>
              </a:cxn>
              <a:cxn ang="0">
                <a:pos x="460" y="277"/>
              </a:cxn>
              <a:cxn ang="0">
                <a:pos x="581" y="175"/>
              </a:cxn>
            </a:cxnLst>
            <a:rect l="0" t="0" r="r" b="b"/>
            <a:pathLst>
              <a:path w="2032" h="1536">
                <a:moveTo>
                  <a:pt x="648" y="131"/>
                </a:moveTo>
                <a:lnTo>
                  <a:pt x="717" y="96"/>
                </a:lnTo>
                <a:lnTo>
                  <a:pt x="788" y="67"/>
                </a:lnTo>
                <a:lnTo>
                  <a:pt x="860" y="43"/>
                </a:lnTo>
                <a:lnTo>
                  <a:pt x="934" y="24"/>
                </a:lnTo>
                <a:lnTo>
                  <a:pt x="1008" y="11"/>
                </a:lnTo>
                <a:lnTo>
                  <a:pt x="1083" y="4"/>
                </a:lnTo>
                <a:lnTo>
                  <a:pt x="1157" y="0"/>
                </a:lnTo>
                <a:lnTo>
                  <a:pt x="1232" y="0"/>
                </a:lnTo>
                <a:lnTo>
                  <a:pt x="1306" y="3"/>
                </a:lnTo>
                <a:lnTo>
                  <a:pt x="1377" y="8"/>
                </a:lnTo>
                <a:lnTo>
                  <a:pt x="1449" y="17"/>
                </a:lnTo>
                <a:lnTo>
                  <a:pt x="1517" y="29"/>
                </a:lnTo>
                <a:lnTo>
                  <a:pt x="1583" y="42"/>
                </a:lnTo>
                <a:lnTo>
                  <a:pt x="1647" y="55"/>
                </a:lnTo>
                <a:lnTo>
                  <a:pt x="1707" y="70"/>
                </a:lnTo>
                <a:lnTo>
                  <a:pt x="1762" y="86"/>
                </a:lnTo>
                <a:lnTo>
                  <a:pt x="1815" y="102"/>
                </a:lnTo>
                <a:lnTo>
                  <a:pt x="1862" y="116"/>
                </a:lnTo>
                <a:lnTo>
                  <a:pt x="1905" y="131"/>
                </a:lnTo>
                <a:lnTo>
                  <a:pt x="1942" y="146"/>
                </a:lnTo>
                <a:lnTo>
                  <a:pt x="1972" y="157"/>
                </a:lnTo>
                <a:lnTo>
                  <a:pt x="1999" y="167"/>
                </a:lnTo>
                <a:lnTo>
                  <a:pt x="2016" y="175"/>
                </a:lnTo>
                <a:lnTo>
                  <a:pt x="2028" y="179"/>
                </a:lnTo>
                <a:lnTo>
                  <a:pt x="2032" y="182"/>
                </a:lnTo>
                <a:lnTo>
                  <a:pt x="2031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2" y="249"/>
                </a:lnTo>
                <a:lnTo>
                  <a:pt x="2018" y="286"/>
                </a:lnTo>
                <a:lnTo>
                  <a:pt x="2009" y="326"/>
                </a:lnTo>
                <a:lnTo>
                  <a:pt x="2000" y="375"/>
                </a:lnTo>
                <a:lnTo>
                  <a:pt x="1989" y="427"/>
                </a:lnTo>
                <a:lnTo>
                  <a:pt x="1975" y="483"/>
                </a:lnTo>
                <a:lnTo>
                  <a:pt x="1958" y="542"/>
                </a:lnTo>
                <a:lnTo>
                  <a:pt x="1940" y="607"/>
                </a:lnTo>
                <a:lnTo>
                  <a:pt x="1919" y="672"/>
                </a:lnTo>
                <a:lnTo>
                  <a:pt x="1894" y="738"/>
                </a:lnTo>
                <a:lnTo>
                  <a:pt x="1866" y="806"/>
                </a:lnTo>
                <a:lnTo>
                  <a:pt x="1835" y="875"/>
                </a:lnTo>
                <a:lnTo>
                  <a:pt x="1802" y="944"/>
                </a:lnTo>
                <a:lnTo>
                  <a:pt x="1764" y="1011"/>
                </a:lnTo>
                <a:lnTo>
                  <a:pt x="1722" y="1076"/>
                </a:lnTo>
                <a:lnTo>
                  <a:pt x="1676" y="1141"/>
                </a:lnTo>
                <a:lnTo>
                  <a:pt x="1627" y="1202"/>
                </a:lnTo>
                <a:lnTo>
                  <a:pt x="1573" y="1259"/>
                </a:lnTo>
                <a:lnTo>
                  <a:pt x="1514" y="1313"/>
                </a:lnTo>
                <a:lnTo>
                  <a:pt x="1452" y="1361"/>
                </a:lnTo>
                <a:lnTo>
                  <a:pt x="1383" y="1405"/>
                </a:lnTo>
                <a:lnTo>
                  <a:pt x="1315" y="1440"/>
                </a:lnTo>
                <a:lnTo>
                  <a:pt x="1245" y="1469"/>
                </a:lnTo>
                <a:lnTo>
                  <a:pt x="1173" y="1494"/>
                </a:lnTo>
                <a:lnTo>
                  <a:pt x="1099" y="1511"/>
                </a:lnTo>
                <a:lnTo>
                  <a:pt x="1024" y="1524"/>
                </a:lnTo>
                <a:lnTo>
                  <a:pt x="950" y="1532"/>
                </a:lnTo>
                <a:lnTo>
                  <a:pt x="876" y="1536"/>
                </a:lnTo>
                <a:lnTo>
                  <a:pt x="801" y="1536"/>
                </a:lnTo>
                <a:lnTo>
                  <a:pt x="727" y="1533"/>
                </a:lnTo>
                <a:lnTo>
                  <a:pt x="654" y="1527"/>
                </a:lnTo>
                <a:lnTo>
                  <a:pt x="584" y="1518"/>
                </a:lnTo>
                <a:lnTo>
                  <a:pt x="515" y="1507"/>
                </a:lnTo>
                <a:lnTo>
                  <a:pt x="450" y="1495"/>
                </a:lnTo>
                <a:lnTo>
                  <a:pt x="385" y="1481"/>
                </a:lnTo>
                <a:lnTo>
                  <a:pt x="326" y="1466"/>
                </a:lnTo>
                <a:lnTo>
                  <a:pt x="270" y="1450"/>
                </a:lnTo>
                <a:lnTo>
                  <a:pt x="218" y="1434"/>
                </a:lnTo>
                <a:lnTo>
                  <a:pt x="170" y="1419"/>
                </a:lnTo>
                <a:lnTo>
                  <a:pt x="127" y="1405"/>
                </a:lnTo>
                <a:lnTo>
                  <a:pt x="91" y="1390"/>
                </a:lnTo>
                <a:lnTo>
                  <a:pt x="59" y="1378"/>
                </a:lnTo>
                <a:lnTo>
                  <a:pt x="34" y="1368"/>
                </a:lnTo>
                <a:lnTo>
                  <a:pt x="16" y="1361"/>
                </a:lnTo>
                <a:lnTo>
                  <a:pt x="5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5" y="1316"/>
                </a:lnTo>
                <a:lnTo>
                  <a:pt x="9" y="1287"/>
                </a:lnTo>
                <a:lnTo>
                  <a:pt x="15" y="1250"/>
                </a:lnTo>
                <a:lnTo>
                  <a:pt x="22" y="1209"/>
                </a:lnTo>
                <a:lnTo>
                  <a:pt x="33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9" y="798"/>
                </a:lnTo>
                <a:lnTo>
                  <a:pt x="167" y="729"/>
                </a:lnTo>
                <a:lnTo>
                  <a:pt x="197" y="661"/>
                </a:lnTo>
                <a:lnTo>
                  <a:pt x="231" y="592"/>
                </a:lnTo>
                <a:lnTo>
                  <a:pt x="269" y="525"/>
                </a:lnTo>
                <a:lnTo>
                  <a:pt x="311" y="459"/>
                </a:lnTo>
                <a:lnTo>
                  <a:pt x="356" y="395"/>
                </a:lnTo>
                <a:lnTo>
                  <a:pt x="406" y="334"/>
                </a:lnTo>
                <a:lnTo>
                  <a:pt x="460" y="277"/>
                </a:lnTo>
                <a:lnTo>
                  <a:pt x="518" y="223"/>
                </a:lnTo>
                <a:lnTo>
                  <a:pt x="581" y="175"/>
                </a:lnTo>
                <a:lnTo>
                  <a:pt x="648" y="131"/>
                </a:lnTo>
              </a:path>
            </a:pathLst>
          </a:custGeom>
          <a:gradFill rotWithShape="1">
            <a:gsLst>
              <a:gs pos="0">
                <a:srgbClr val="BC61CB"/>
              </a:gs>
              <a:gs pos="100000">
                <a:srgbClr val="BC61CB">
                  <a:gamma/>
                  <a:shade val="46275"/>
                  <a:invGamma/>
                </a:srgbClr>
              </a:gs>
            </a:gsLst>
            <a:lin ang="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9" name="Freeform 7"/>
          <p:cNvSpPr>
            <a:spLocks/>
          </p:cNvSpPr>
          <p:nvPr/>
        </p:nvSpPr>
        <p:spPr bwMode="gray">
          <a:xfrm>
            <a:off x="3275856" y="3665539"/>
            <a:ext cx="1839069" cy="2396038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40"/>
              </a:cxn>
              <a:cxn ang="0">
                <a:pos x="806" y="2291"/>
              </a:cxn>
              <a:cxn ang="0">
                <a:pos x="763" y="2326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6"/>
              </a:cxn>
              <a:cxn ang="0">
                <a:pos x="665" y="2291"/>
              </a:cxn>
              <a:cxn ang="0">
                <a:pos x="604" y="2240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9"/>
              </a:cxn>
              <a:cxn ang="0">
                <a:pos x="27" y="954"/>
              </a:cxn>
              <a:cxn ang="0">
                <a:pos x="71" y="816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1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1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6"/>
              </a:cxn>
              <a:cxn ang="0">
                <a:pos x="1444" y="954"/>
              </a:cxn>
              <a:cxn ang="0">
                <a:pos x="1467" y="1099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5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5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40"/>
                </a:lnTo>
                <a:lnTo>
                  <a:pt x="835" y="2266"/>
                </a:lnTo>
                <a:lnTo>
                  <a:pt x="806" y="2291"/>
                </a:lnTo>
                <a:lnTo>
                  <a:pt x="783" y="2310"/>
                </a:lnTo>
                <a:lnTo>
                  <a:pt x="763" y="2326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6"/>
                </a:lnTo>
                <a:lnTo>
                  <a:pt x="688" y="2310"/>
                </a:lnTo>
                <a:lnTo>
                  <a:pt x="665" y="2291"/>
                </a:lnTo>
                <a:lnTo>
                  <a:pt x="636" y="2266"/>
                </a:lnTo>
                <a:lnTo>
                  <a:pt x="604" y="2240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5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5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9"/>
                </a:lnTo>
                <a:lnTo>
                  <a:pt x="13" y="1026"/>
                </a:lnTo>
                <a:lnTo>
                  <a:pt x="27" y="954"/>
                </a:lnTo>
                <a:lnTo>
                  <a:pt x="48" y="884"/>
                </a:lnTo>
                <a:lnTo>
                  <a:pt x="71" y="816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5"/>
                </a:lnTo>
                <a:lnTo>
                  <a:pt x="452" y="251"/>
                </a:lnTo>
                <a:lnTo>
                  <a:pt x="493" y="210"/>
                </a:lnTo>
                <a:lnTo>
                  <a:pt x="532" y="171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1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5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6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6"/>
                </a:lnTo>
                <a:lnTo>
                  <a:pt x="1467" y="1099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0" name="Freeform 8"/>
          <p:cNvSpPr>
            <a:spLocks/>
          </p:cNvSpPr>
          <p:nvPr/>
        </p:nvSpPr>
        <p:spPr bwMode="gray">
          <a:xfrm rot="521906">
            <a:off x="4140844" y="3483903"/>
            <a:ext cx="2505255" cy="1661735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1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7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1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7" y="1469"/>
              </a:cxn>
              <a:cxn ang="0">
                <a:pos x="647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200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3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1"/>
                </a:lnTo>
                <a:lnTo>
                  <a:pt x="1865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9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1" y="1287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7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6" y="1466"/>
                </a:lnTo>
                <a:lnTo>
                  <a:pt x="1647" y="1481"/>
                </a:lnTo>
                <a:lnTo>
                  <a:pt x="1582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7" y="1469"/>
                </a:lnTo>
                <a:lnTo>
                  <a:pt x="716" y="1440"/>
                </a:lnTo>
                <a:lnTo>
                  <a:pt x="647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3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4" y="286"/>
                </a:lnTo>
                <a:lnTo>
                  <a:pt x="9" y="249"/>
                </a:lnTo>
                <a:lnTo>
                  <a:pt x="4" y="220"/>
                </a:lnTo>
                <a:lnTo>
                  <a:pt x="3" y="200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6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3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FF7E3D">
                  <a:gamma/>
                  <a:shade val="46275"/>
                  <a:invGamma/>
                </a:srgbClr>
              </a:gs>
              <a:gs pos="100000">
                <a:srgbClr val="FF7E3D"/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1" name="Freeform 9"/>
          <p:cNvSpPr>
            <a:spLocks/>
          </p:cNvSpPr>
          <p:nvPr/>
        </p:nvSpPr>
        <p:spPr bwMode="gray">
          <a:xfrm rot="-468625">
            <a:off x="4063508" y="1728944"/>
            <a:ext cx="2447225" cy="1918118"/>
          </a:xfrm>
          <a:custGeom>
            <a:avLst/>
            <a:gdLst/>
            <a:ahLst/>
            <a:cxnLst>
              <a:cxn ang="0">
                <a:pos x="716" y="96"/>
              </a:cxn>
              <a:cxn ang="0">
                <a:pos x="859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5" y="3"/>
              </a:cxn>
              <a:cxn ang="0">
                <a:pos x="1448" y="17"/>
              </a:cxn>
              <a:cxn ang="0">
                <a:pos x="1582" y="42"/>
              </a:cxn>
              <a:cxn ang="0">
                <a:pos x="1706" y="70"/>
              </a:cxn>
              <a:cxn ang="0">
                <a:pos x="1814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1" y="249"/>
              </a:cxn>
              <a:cxn ang="0">
                <a:pos x="2008" y="327"/>
              </a:cxn>
              <a:cxn ang="0">
                <a:pos x="1988" y="427"/>
              </a:cxn>
              <a:cxn ang="0">
                <a:pos x="1957" y="542"/>
              </a:cxn>
              <a:cxn ang="0">
                <a:pos x="1918" y="672"/>
              </a:cxn>
              <a:cxn ang="0">
                <a:pos x="1865" y="807"/>
              </a:cxn>
              <a:cxn ang="0">
                <a:pos x="1801" y="944"/>
              </a:cxn>
              <a:cxn ang="0">
                <a:pos x="1721" y="1076"/>
              </a:cxn>
              <a:cxn ang="0">
                <a:pos x="1626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4" y="1469"/>
              </a:cxn>
              <a:cxn ang="0">
                <a:pos x="1098" y="1511"/>
              </a:cxn>
              <a:cxn ang="0">
                <a:pos x="949" y="1532"/>
              </a:cxn>
              <a:cxn ang="0">
                <a:pos x="801" y="1536"/>
              </a:cxn>
              <a:cxn ang="0">
                <a:pos x="653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69" y="1419"/>
              </a:cxn>
              <a:cxn ang="0">
                <a:pos x="90" y="1390"/>
              </a:cxn>
              <a:cxn ang="0">
                <a:pos x="33" y="1368"/>
              </a:cxn>
              <a:cxn ang="0">
                <a:pos x="4" y="1357"/>
              </a:cxn>
              <a:cxn ang="0">
                <a:pos x="0" y="1349"/>
              </a:cxn>
              <a:cxn ang="0">
                <a:pos x="4" y="1316"/>
              </a:cxn>
              <a:cxn ang="0">
                <a:pos x="14" y="1250"/>
              </a:cxn>
              <a:cxn ang="0">
                <a:pos x="32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8" y="798"/>
              </a:cxn>
              <a:cxn ang="0">
                <a:pos x="197" y="661"/>
              </a:cxn>
              <a:cxn ang="0">
                <a:pos x="268" y="525"/>
              </a:cxn>
              <a:cxn ang="0">
                <a:pos x="356" y="395"/>
              </a:cxn>
              <a:cxn ang="0">
                <a:pos x="459" y="277"/>
              </a:cxn>
              <a:cxn ang="0">
                <a:pos x="580" y="175"/>
              </a:cxn>
            </a:cxnLst>
            <a:rect l="0" t="0" r="r" b="b"/>
            <a:pathLst>
              <a:path w="2032" h="1536">
                <a:moveTo>
                  <a:pt x="647" y="131"/>
                </a:moveTo>
                <a:lnTo>
                  <a:pt x="716" y="96"/>
                </a:lnTo>
                <a:lnTo>
                  <a:pt x="787" y="67"/>
                </a:lnTo>
                <a:lnTo>
                  <a:pt x="859" y="43"/>
                </a:lnTo>
                <a:lnTo>
                  <a:pt x="933" y="25"/>
                </a:lnTo>
                <a:lnTo>
                  <a:pt x="1008" y="11"/>
                </a:lnTo>
                <a:lnTo>
                  <a:pt x="1082" y="4"/>
                </a:lnTo>
                <a:lnTo>
                  <a:pt x="1157" y="0"/>
                </a:lnTo>
                <a:lnTo>
                  <a:pt x="1231" y="0"/>
                </a:lnTo>
                <a:lnTo>
                  <a:pt x="1305" y="3"/>
                </a:lnTo>
                <a:lnTo>
                  <a:pt x="1377" y="8"/>
                </a:lnTo>
                <a:lnTo>
                  <a:pt x="1448" y="17"/>
                </a:lnTo>
                <a:lnTo>
                  <a:pt x="1517" y="29"/>
                </a:lnTo>
                <a:lnTo>
                  <a:pt x="1582" y="42"/>
                </a:lnTo>
                <a:lnTo>
                  <a:pt x="1647" y="55"/>
                </a:lnTo>
                <a:lnTo>
                  <a:pt x="1706" y="70"/>
                </a:lnTo>
                <a:lnTo>
                  <a:pt x="1762" y="86"/>
                </a:lnTo>
                <a:lnTo>
                  <a:pt x="1814" y="102"/>
                </a:lnTo>
                <a:lnTo>
                  <a:pt x="1861" y="116"/>
                </a:lnTo>
                <a:lnTo>
                  <a:pt x="1905" y="131"/>
                </a:lnTo>
                <a:lnTo>
                  <a:pt x="1941" y="146"/>
                </a:lnTo>
                <a:lnTo>
                  <a:pt x="1972" y="157"/>
                </a:lnTo>
                <a:lnTo>
                  <a:pt x="1998" y="167"/>
                </a:lnTo>
                <a:lnTo>
                  <a:pt x="2016" y="175"/>
                </a:lnTo>
                <a:lnTo>
                  <a:pt x="2027" y="179"/>
                </a:lnTo>
                <a:lnTo>
                  <a:pt x="2032" y="182"/>
                </a:lnTo>
                <a:lnTo>
                  <a:pt x="2030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1" y="249"/>
                </a:lnTo>
                <a:lnTo>
                  <a:pt x="2017" y="286"/>
                </a:lnTo>
                <a:lnTo>
                  <a:pt x="2008" y="327"/>
                </a:lnTo>
                <a:lnTo>
                  <a:pt x="2000" y="375"/>
                </a:lnTo>
                <a:lnTo>
                  <a:pt x="1988" y="427"/>
                </a:lnTo>
                <a:lnTo>
                  <a:pt x="1975" y="483"/>
                </a:lnTo>
                <a:lnTo>
                  <a:pt x="1957" y="542"/>
                </a:lnTo>
                <a:lnTo>
                  <a:pt x="1940" y="607"/>
                </a:lnTo>
                <a:lnTo>
                  <a:pt x="1918" y="672"/>
                </a:lnTo>
                <a:lnTo>
                  <a:pt x="1893" y="738"/>
                </a:lnTo>
                <a:lnTo>
                  <a:pt x="1865" y="807"/>
                </a:lnTo>
                <a:lnTo>
                  <a:pt x="1835" y="875"/>
                </a:lnTo>
                <a:lnTo>
                  <a:pt x="1801" y="944"/>
                </a:lnTo>
                <a:lnTo>
                  <a:pt x="1763" y="1011"/>
                </a:lnTo>
                <a:lnTo>
                  <a:pt x="1721" y="1076"/>
                </a:lnTo>
                <a:lnTo>
                  <a:pt x="1676" y="1141"/>
                </a:lnTo>
                <a:lnTo>
                  <a:pt x="1626" y="1202"/>
                </a:lnTo>
                <a:lnTo>
                  <a:pt x="1572" y="1259"/>
                </a:lnTo>
                <a:lnTo>
                  <a:pt x="1514" y="1313"/>
                </a:lnTo>
                <a:lnTo>
                  <a:pt x="1451" y="1361"/>
                </a:lnTo>
                <a:lnTo>
                  <a:pt x="1383" y="1405"/>
                </a:lnTo>
                <a:lnTo>
                  <a:pt x="1314" y="1440"/>
                </a:lnTo>
                <a:lnTo>
                  <a:pt x="1244" y="1469"/>
                </a:lnTo>
                <a:lnTo>
                  <a:pt x="1173" y="1494"/>
                </a:lnTo>
                <a:lnTo>
                  <a:pt x="1098" y="1511"/>
                </a:lnTo>
                <a:lnTo>
                  <a:pt x="1024" y="1524"/>
                </a:lnTo>
                <a:lnTo>
                  <a:pt x="949" y="1532"/>
                </a:lnTo>
                <a:lnTo>
                  <a:pt x="875" y="1536"/>
                </a:lnTo>
                <a:lnTo>
                  <a:pt x="801" y="1536"/>
                </a:lnTo>
                <a:lnTo>
                  <a:pt x="726" y="1533"/>
                </a:lnTo>
                <a:lnTo>
                  <a:pt x="653" y="1527"/>
                </a:lnTo>
                <a:lnTo>
                  <a:pt x="583" y="1519"/>
                </a:lnTo>
                <a:lnTo>
                  <a:pt x="515" y="1507"/>
                </a:lnTo>
                <a:lnTo>
                  <a:pt x="449" y="1495"/>
                </a:lnTo>
                <a:lnTo>
                  <a:pt x="385" y="1481"/>
                </a:lnTo>
                <a:lnTo>
                  <a:pt x="325" y="1466"/>
                </a:lnTo>
                <a:lnTo>
                  <a:pt x="270" y="1450"/>
                </a:lnTo>
                <a:lnTo>
                  <a:pt x="217" y="1434"/>
                </a:lnTo>
                <a:lnTo>
                  <a:pt x="169" y="1419"/>
                </a:lnTo>
                <a:lnTo>
                  <a:pt x="127" y="1405"/>
                </a:lnTo>
                <a:lnTo>
                  <a:pt x="90" y="1390"/>
                </a:lnTo>
                <a:lnTo>
                  <a:pt x="58" y="1379"/>
                </a:lnTo>
                <a:lnTo>
                  <a:pt x="33" y="1368"/>
                </a:lnTo>
                <a:lnTo>
                  <a:pt x="16" y="1361"/>
                </a:lnTo>
                <a:lnTo>
                  <a:pt x="4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4" y="1316"/>
                </a:lnTo>
                <a:lnTo>
                  <a:pt x="9" y="1287"/>
                </a:lnTo>
                <a:lnTo>
                  <a:pt x="14" y="1250"/>
                </a:lnTo>
                <a:lnTo>
                  <a:pt x="22" y="1209"/>
                </a:lnTo>
                <a:lnTo>
                  <a:pt x="32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8" y="798"/>
                </a:lnTo>
                <a:lnTo>
                  <a:pt x="166" y="729"/>
                </a:lnTo>
                <a:lnTo>
                  <a:pt x="197" y="661"/>
                </a:lnTo>
                <a:lnTo>
                  <a:pt x="230" y="592"/>
                </a:lnTo>
                <a:lnTo>
                  <a:pt x="268" y="525"/>
                </a:lnTo>
                <a:lnTo>
                  <a:pt x="311" y="459"/>
                </a:lnTo>
                <a:lnTo>
                  <a:pt x="356" y="395"/>
                </a:lnTo>
                <a:lnTo>
                  <a:pt x="405" y="334"/>
                </a:lnTo>
                <a:lnTo>
                  <a:pt x="459" y="277"/>
                </a:lnTo>
                <a:lnTo>
                  <a:pt x="518" y="223"/>
                </a:lnTo>
                <a:lnTo>
                  <a:pt x="580" y="175"/>
                </a:lnTo>
                <a:lnTo>
                  <a:pt x="647" y="131"/>
                </a:lnTo>
              </a:path>
            </a:pathLst>
          </a:cu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76650" y="3109913"/>
            <a:ext cx="1227138" cy="1219200"/>
            <a:chOff x="2016" y="1920"/>
            <a:chExt cx="1680" cy="1680"/>
          </a:xfrm>
        </p:grpSpPr>
        <p:sp>
          <p:nvSpPr>
            <p:cNvPr id="10257" name="Oval 1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3E0C00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Freeform 1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138 w 1321"/>
                <a:gd name="T1" fmla="*/ 177 h 712"/>
                <a:gd name="T2" fmla="*/ 1152 w 1321"/>
                <a:gd name="T3" fmla="*/ 197 h 712"/>
                <a:gd name="T4" fmla="*/ 1155 w 1321"/>
                <a:gd name="T5" fmla="*/ 214 h 712"/>
                <a:gd name="T6" fmla="*/ 1150 w 1321"/>
                <a:gd name="T7" fmla="*/ 229 h 712"/>
                <a:gd name="T8" fmla="*/ 1135 w 1321"/>
                <a:gd name="T9" fmla="*/ 243 h 712"/>
                <a:gd name="T10" fmla="*/ 1113 w 1321"/>
                <a:gd name="T11" fmla="*/ 257 h 712"/>
                <a:gd name="T12" fmla="*/ 1084 w 1321"/>
                <a:gd name="T13" fmla="*/ 268 h 712"/>
                <a:gd name="T14" fmla="*/ 1046 w 1321"/>
                <a:gd name="T15" fmla="*/ 279 h 712"/>
                <a:gd name="T16" fmla="*/ 1004 w 1321"/>
                <a:gd name="T17" fmla="*/ 289 h 712"/>
                <a:gd name="T18" fmla="*/ 955 w 1321"/>
                <a:gd name="T19" fmla="*/ 296 h 712"/>
                <a:gd name="T20" fmla="*/ 902 w 1321"/>
                <a:gd name="T21" fmla="*/ 303 h 712"/>
                <a:gd name="T22" fmla="*/ 846 w 1321"/>
                <a:gd name="T23" fmla="*/ 307 h 712"/>
                <a:gd name="T24" fmla="*/ 784 w 1321"/>
                <a:gd name="T25" fmla="*/ 313 h 712"/>
                <a:gd name="T26" fmla="*/ 721 w 1321"/>
                <a:gd name="T27" fmla="*/ 315 h 712"/>
                <a:gd name="T28" fmla="*/ 696 w 1321"/>
                <a:gd name="T29" fmla="*/ 316 h 712"/>
                <a:gd name="T30" fmla="*/ 417 w 1321"/>
                <a:gd name="T31" fmla="*/ 316 h 712"/>
                <a:gd name="T32" fmla="*/ 413 w 1321"/>
                <a:gd name="T33" fmla="*/ 316 h 712"/>
                <a:gd name="T34" fmla="*/ 358 w 1321"/>
                <a:gd name="T35" fmla="*/ 314 h 712"/>
                <a:gd name="T36" fmla="*/ 305 w 1321"/>
                <a:gd name="T37" fmla="*/ 313 h 712"/>
                <a:gd name="T38" fmla="*/ 255 w 1321"/>
                <a:gd name="T39" fmla="*/ 309 h 712"/>
                <a:gd name="T40" fmla="*/ 207 w 1321"/>
                <a:gd name="T41" fmla="*/ 306 h 712"/>
                <a:gd name="T42" fmla="*/ 164 w 1321"/>
                <a:gd name="T43" fmla="*/ 300 h 712"/>
                <a:gd name="T44" fmla="*/ 124 w 1321"/>
                <a:gd name="T45" fmla="*/ 293 h 712"/>
                <a:gd name="T46" fmla="*/ 88 w 1321"/>
                <a:gd name="T47" fmla="*/ 288 h 712"/>
                <a:gd name="T48" fmla="*/ 60 w 1321"/>
                <a:gd name="T49" fmla="*/ 280 h 712"/>
                <a:gd name="T50" fmla="*/ 32 w 1321"/>
                <a:gd name="T51" fmla="*/ 270 h 712"/>
                <a:gd name="T52" fmla="*/ 18 w 1321"/>
                <a:gd name="T53" fmla="*/ 258 h 712"/>
                <a:gd name="T54" fmla="*/ 6 w 1321"/>
                <a:gd name="T55" fmla="*/ 246 h 712"/>
                <a:gd name="T56" fmla="*/ 0 w 1321"/>
                <a:gd name="T57" fmla="*/ 232 h 712"/>
                <a:gd name="T58" fmla="*/ 0 w 1321"/>
                <a:gd name="T59" fmla="*/ 231 h 712"/>
                <a:gd name="T60" fmla="*/ 4 w 1321"/>
                <a:gd name="T61" fmla="*/ 215 h 712"/>
                <a:gd name="T62" fmla="*/ 16 w 1321"/>
                <a:gd name="T63" fmla="*/ 198 h 712"/>
                <a:gd name="T64" fmla="*/ 44 w 1321"/>
                <a:gd name="T65" fmla="*/ 164 h 712"/>
                <a:gd name="T66" fmla="*/ 80 w 1321"/>
                <a:gd name="T67" fmla="*/ 133 h 712"/>
                <a:gd name="T68" fmla="*/ 128 w 1321"/>
                <a:gd name="T69" fmla="*/ 105 h 712"/>
                <a:gd name="T70" fmla="*/ 178 w 1321"/>
                <a:gd name="T71" fmla="*/ 78 h 712"/>
                <a:gd name="T72" fmla="*/ 235 w 1321"/>
                <a:gd name="T73" fmla="*/ 54 h 712"/>
                <a:gd name="T74" fmla="*/ 299 w 1321"/>
                <a:gd name="T75" fmla="*/ 37 h 712"/>
                <a:gd name="T76" fmla="*/ 363 w 1321"/>
                <a:gd name="T77" fmla="*/ 20 h 712"/>
                <a:gd name="T78" fmla="*/ 435 w 1321"/>
                <a:gd name="T79" fmla="*/ 10 h 712"/>
                <a:gd name="T80" fmla="*/ 508 w 1321"/>
                <a:gd name="T81" fmla="*/ 4 h 712"/>
                <a:gd name="T82" fmla="*/ 584 w 1321"/>
                <a:gd name="T83" fmla="*/ 0 h 712"/>
                <a:gd name="T84" fmla="*/ 584 w 1321"/>
                <a:gd name="T85" fmla="*/ 0 h 712"/>
                <a:gd name="T86" fmla="*/ 664 w 1321"/>
                <a:gd name="T87" fmla="*/ 4 h 712"/>
                <a:gd name="T88" fmla="*/ 741 w 1321"/>
                <a:gd name="T89" fmla="*/ 10 h 712"/>
                <a:gd name="T90" fmla="*/ 815 w 1321"/>
                <a:gd name="T91" fmla="*/ 23 h 712"/>
                <a:gd name="T92" fmla="*/ 884 w 1321"/>
                <a:gd name="T93" fmla="*/ 40 h 712"/>
                <a:gd name="T94" fmla="*/ 947 w 1321"/>
                <a:gd name="T95" fmla="*/ 61 h 712"/>
                <a:gd name="T96" fmla="*/ 1005 w 1321"/>
                <a:gd name="T97" fmla="*/ 86 h 712"/>
                <a:gd name="T98" fmla="*/ 1057 w 1321"/>
                <a:gd name="T99" fmla="*/ 113 h 712"/>
                <a:gd name="T100" fmla="*/ 1101 w 1321"/>
                <a:gd name="T101" fmla="*/ 144 h 712"/>
                <a:gd name="T102" fmla="*/ 1138 w 1321"/>
                <a:gd name="T103" fmla="*/ 177 h 712"/>
                <a:gd name="T104" fmla="*/ 1138 w 1321"/>
                <a:gd name="T105" fmla="*/ 17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rgbClr val="FF33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2125" name="Text Box 13"/>
          <p:cNvSpPr txBox="1">
            <a:spLocks noChangeArrowheads="1"/>
          </p:cNvSpPr>
          <p:nvPr/>
        </p:nvSpPr>
        <p:spPr bwMode="gray">
          <a:xfrm>
            <a:off x="2638838" y="2059740"/>
            <a:ext cx="122396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8 клас 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7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7" name="Text Box 15"/>
          <p:cNvSpPr txBox="1">
            <a:spLocks noChangeArrowheads="1"/>
          </p:cNvSpPr>
          <p:nvPr/>
        </p:nvSpPr>
        <p:spPr bwMode="gray">
          <a:xfrm>
            <a:off x="4806752" y="2175244"/>
            <a:ext cx="129063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sz="2400" b="1" dirty="0">
                <a:solidFill>
                  <a:srgbClr val="000000"/>
                </a:solidFill>
              </a:rPr>
              <a:t>11 клас</a:t>
            </a:r>
          </a:p>
          <a:p>
            <a:pPr marL="342900" indent="-342900"/>
            <a:r>
              <a:rPr lang="ru-RU" sz="2400" b="1" dirty="0">
                <a:solidFill>
                  <a:srgbClr val="000000"/>
                </a:solidFill>
              </a:rPr>
              <a:t>2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8" name="Text Box 16"/>
          <p:cNvSpPr txBox="1">
            <a:spLocks noChangeArrowheads="1"/>
          </p:cNvSpPr>
          <p:nvPr/>
        </p:nvSpPr>
        <p:spPr bwMode="gray">
          <a:xfrm>
            <a:off x="2258341" y="3775063"/>
            <a:ext cx="11366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9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6</a:t>
            </a:r>
            <a:endParaRPr lang="uk-UA" sz="2400" b="1" dirty="0">
              <a:solidFill>
                <a:srgbClr val="000000"/>
              </a:solidFill>
            </a:endParaRPr>
          </a:p>
          <a:p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gray">
          <a:xfrm>
            <a:off x="4911220" y="4021025"/>
            <a:ext cx="1309687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10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9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0" name="Text Box 18"/>
          <p:cNvSpPr txBox="1">
            <a:spLocks noChangeArrowheads="1"/>
          </p:cNvSpPr>
          <p:nvPr/>
        </p:nvSpPr>
        <p:spPr bwMode="gray">
          <a:xfrm>
            <a:off x="3541911" y="4816209"/>
            <a:ext cx="113665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7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1" name="Text Box 19"/>
          <p:cNvSpPr txBox="1">
            <a:spLocks noChangeArrowheads="1"/>
          </p:cNvSpPr>
          <p:nvPr/>
        </p:nvSpPr>
        <p:spPr bwMode="auto">
          <a:xfrm>
            <a:off x="3851275" y="3284538"/>
            <a:ext cx="9366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/>
              <a:t>27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9" name="AutoShape 3"/>
          <p:cNvSpPr>
            <a:spLocks noChangeArrowheads="1"/>
          </p:cNvSpPr>
          <p:nvPr/>
        </p:nvSpPr>
        <p:spPr bwMode="gray">
          <a:xfrm>
            <a:off x="1582716" y="692696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Владислав </a:t>
            </a:r>
          </a:p>
          <a:p>
            <a:pPr>
              <a:defRPr/>
            </a:pP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67333" y="2291705"/>
            <a:ext cx="1656184" cy="1747938"/>
            <a:chOff x="555" y="2823"/>
            <a:chExt cx="973" cy="1065"/>
          </a:xfrm>
        </p:grpSpPr>
        <p:pic>
          <p:nvPicPr>
            <p:cNvPr id="11280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84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2487830" y="2167595"/>
            <a:ext cx="463089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Хімія</a:t>
            </a:r>
          </a:p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Історія</a:t>
            </a:r>
          </a:p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Правознавство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603161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9519" y="2513705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3"/>
          <p:cNvGrpSpPr/>
          <p:nvPr/>
        </p:nvGrpSpPr>
        <p:grpSpPr>
          <a:xfrm>
            <a:off x="2683669" y="4627562"/>
            <a:ext cx="1544638" cy="1690688"/>
            <a:chOff x="2683669" y="4627562"/>
            <a:chExt cx="1544638" cy="169068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11275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76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7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8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1279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316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260350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521534" y="5040673"/>
            <a:ext cx="259718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Географія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Шуп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’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 Богдан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060575"/>
            <a:ext cx="1366837" cy="1439863"/>
            <a:chOff x="555" y="2823"/>
            <a:chExt cx="973" cy="1065"/>
          </a:xfrm>
        </p:grpSpPr>
        <p:pic>
          <p:nvPicPr>
            <p:cNvPr id="13328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332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04185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844675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051720" y="21328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Математика</a:t>
            </a:r>
          </a:p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Фізика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13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7123" y="213811"/>
            <a:ext cx="820899" cy="119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9"/>
          <p:cNvGrpSpPr/>
          <p:nvPr/>
        </p:nvGrpSpPr>
        <p:grpSpPr>
          <a:xfrm>
            <a:off x="1278731" y="3543277"/>
            <a:ext cx="1544638" cy="1690688"/>
            <a:chOff x="2683669" y="4627562"/>
            <a:chExt cx="1544638" cy="169068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859546" y="3761462"/>
            <a:ext cx="601478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rgbClr val="0070C0"/>
                </a:solidFill>
                <a:latin typeface="Verdana" pitchFamily="34" charset="0"/>
              </a:rPr>
              <a:t>Астрономія</a:t>
            </a:r>
          </a:p>
          <a:p>
            <a:pPr algn="l"/>
            <a:r>
              <a:rPr lang="uk-UA" sz="3200" b="1" dirty="0" smtClean="0">
                <a:solidFill>
                  <a:srgbClr val="0070C0"/>
                </a:solidFill>
                <a:latin typeface="Verdana" pitchFamily="34" charset="0"/>
              </a:rPr>
              <a:t>Інформаційні технології</a:t>
            </a:r>
            <a:endParaRPr lang="en-US" sz="3200" b="1" dirty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5" name="Группа 29"/>
          <p:cNvGrpSpPr/>
          <p:nvPr/>
        </p:nvGrpSpPr>
        <p:grpSpPr>
          <a:xfrm>
            <a:off x="2485808" y="5108553"/>
            <a:ext cx="1664040" cy="1749447"/>
            <a:chOff x="2285212" y="3835712"/>
            <a:chExt cx="1063011" cy="1136052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4149848" y="5545656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006600"/>
                </a:solidFill>
                <a:latin typeface="Verdana" pitchFamily="34" charset="0"/>
              </a:rPr>
              <a:t>Інформатика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Галай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Валентина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060575"/>
            <a:ext cx="1366837" cy="1439863"/>
            <a:chOff x="555" y="2823"/>
            <a:chExt cx="973" cy="1065"/>
          </a:xfrm>
        </p:grpSpPr>
        <p:pic>
          <p:nvPicPr>
            <p:cNvPr id="13328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332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04185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844675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051720" y="213285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Екологія</a:t>
            </a:r>
          </a:p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Хімія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1278731" y="3543277"/>
            <a:ext cx="1544638" cy="1690688"/>
            <a:chOff x="2683669" y="4627562"/>
            <a:chExt cx="1544638" cy="169068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859546" y="3761462"/>
            <a:ext cx="4137671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5" name="Группа 29"/>
          <p:cNvGrpSpPr/>
          <p:nvPr/>
        </p:nvGrpSpPr>
        <p:grpSpPr>
          <a:xfrm>
            <a:off x="2485808" y="5108553"/>
            <a:ext cx="1664040" cy="1632815"/>
            <a:chOff x="2285212" y="3835712"/>
            <a:chExt cx="1063011" cy="1136052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4149848" y="5545656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Біологія</a:t>
            </a:r>
          </a:p>
        </p:txBody>
      </p:sp>
      <p:pic>
        <p:nvPicPr>
          <p:cNvPr id="39" name="Picture 27" descr="num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19241"/>
            <a:ext cx="773807" cy="111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246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51520" y="33265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Гал Евеліна</a:t>
            </a:r>
          </a:p>
          <a:p>
            <a:pPr>
              <a:defRPr/>
            </a:pP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6110259" y="3861048"/>
            <a:ext cx="2614818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Українська </a:t>
            </a:r>
          </a:p>
          <a:p>
            <a:pPr>
              <a:defRPr/>
            </a:pP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мова</a:t>
            </a:r>
          </a:p>
          <a:p>
            <a:pPr>
              <a:defRPr/>
            </a:pPr>
            <a:endParaRPr lang="uk-UA" sz="28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528" y="3717032"/>
            <a:ext cx="1080120" cy="1151260"/>
            <a:chOff x="555" y="2823"/>
            <a:chExt cx="973" cy="1065"/>
          </a:xfrm>
        </p:grpSpPr>
        <p:pic>
          <p:nvPicPr>
            <p:cNvPr id="14351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5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933056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443611" y="3631961"/>
            <a:ext cx="314701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Фізика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Німецька мова</a:t>
            </a:r>
            <a:endParaRPr lang="uk-UA" sz="24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40126" y="5343785"/>
            <a:ext cx="936104" cy="1008161"/>
            <a:chOff x="555" y="2823"/>
            <a:chExt cx="973" cy="1065"/>
          </a:xfrm>
        </p:grpSpPr>
        <p:pic>
          <p:nvPicPr>
            <p:cNvPr id="14346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0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7997" y="5492035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16016" y="332656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Безик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860032" y="2420889"/>
            <a:ext cx="1080120" cy="1152128"/>
            <a:chOff x="555" y="2823"/>
            <a:chExt cx="973" cy="1065"/>
          </a:xfrm>
        </p:grpSpPr>
        <p:pic>
          <p:nvPicPr>
            <p:cNvPr id="34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012159" y="2708920"/>
            <a:ext cx="137249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40" name="Picture 25" descr="num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2780928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892493" y="3753978"/>
            <a:ext cx="1080120" cy="1151260"/>
            <a:chOff x="555" y="2823"/>
            <a:chExt cx="973" cy="1065"/>
          </a:xfrm>
        </p:grpSpPr>
        <p:pic>
          <p:nvPicPr>
            <p:cNvPr id="44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8300" y="4007135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972613" y="5508233"/>
            <a:ext cx="26661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006600"/>
                </a:solidFill>
                <a:latin typeface="Verdana" pitchFamily="34" charset="0"/>
              </a:rPr>
              <a:t>Математика</a:t>
            </a:r>
          </a:p>
        </p:txBody>
      </p:sp>
      <p:pic>
        <p:nvPicPr>
          <p:cNvPr id="51" name="Picture 29" descr="num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56118" y="583168"/>
            <a:ext cx="683319" cy="93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32739" y="620688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Надь </a:t>
            </a: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Даніел</a:t>
            </a:r>
            <a:endParaRPr lang="uk-UA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88024" y="620688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Дуфинець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Адріана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3648" y="2564904"/>
            <a:ext cx="274145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Інформаційні 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технології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32928" y="2252912"/>
            <a:ext cx="1080120" cy="1223839"/>
            <a:chOff x="232928" y="2252912"/>
            <a:chExt cx="1080120" cy="12238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2928" y="2252912"/>
              <a:ext cx="1080120" cy="1223839"/>
              <a:chOff x="555" y="2823"/>
              <a:chExt cx="973" cy="1065"/>
            </a:xfrm>
          </p:grpSpPr>
          <p:pic>
            <p:nvPicPr>
              <p:cNvPr id="23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7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561" y="2636912"/>
              <a:ext cx="307952" cy="566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750360" y="5157192"/>
            <a:ext cx="13814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Історія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4" name="Группа 4"/>
          <p:cNvGrpSpPr/>
          <p:nvPr/>
        </p:nvGrpSpPr>
        <p:grpSpPr>
          <a:xfrm>
            <a:off x="376944" y="4797152"/>
            <a:ext cx="1098712" cy="1152201"/>
            <a:chOff x="5004048" y="4509120"/>
            <a:chExt cx="936104" cy="1008161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5004048" y="4509120"/>
              <a:ext cx="936104" cy="1008161"/>
              <a:chOff x="555" y="2823"/>
              <a:chExt cx="973" cy="1065"/>
            </a:xfrm>
          </p:grpSpPr>
          <p:pic>
            <p:nvPicPr>
              <p:cNvPr id="4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8" name="Picture 27" descr="num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19161" y="4653136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2"/>
          <p:cNvGrpSpPr/>
          <p:nvPr/>
        </p:nvGrpSpPr>
        <p:grpSpPr>
          <a:xfrm>
            <a:off x="4608288" y="3348460"/>
            <a:ext cx="1080120" cy="1151260"/>
            <a:chOff x="4949948" y="2636912"/>
            <a:chExt cx="1080120" cy="1151260"/>
          </a:xfrm>
        </p:grpSpPr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4949948" y="2636912"/>
              <a:ext cx="1080120" cy="1151260"/>
              <a:chOff x="555" y="2823"/>
              <a:chExt cx="973" cy="1065"/>
            </a:xfrm>
          </p:grpSpPr>
          <p:pic>
            <p:nvPicPr>
              <p:cNvPr id="52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6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7" name="Picture 26" descr="num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73621" y="2812046"/>
              <a:ext cx="432048" cy="63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77154" y="3547529"/>
            <a:ext cx="239039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Німецька мова</a:t>
            </a:r>
          </a:p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Історія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377263" y="113286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Якимець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786154" y="472514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5814922" y="1151617"/>
            <a:ext cx="13981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Фізика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gray">
          <a:xfrm>
            <a:off x="345977" y="2905053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Ердевдій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Марк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gray">
          <a:xfrm>
            <a:off x="365257" y="4677392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Полішко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Андрій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4839014" y="2905053"/>
            <a:ext cx="891312" cy="1607706"/>
            <a:chOff x="4839014" y="2708921"/>
            <a:chExt cx="882526" cy="180383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895788" y="3684612"/>
              <a:ext cx="825752" cy="828147"/>
              <a:chOff x="2285212" y="3835712"/>
              <a:chExt cx="1063011" cy="1136052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2285212" y="3835712"/>
                <a:ext cx="1063011" cy="1136052"/>
                <a:chOff x="555" y="2823"/>
                <a:chExt cx="973" cy="1065"/>
              </a:xfrm>
            </p:grpSpPr>
            <p:pic>
              <p:nvPicPr>
                <p:cNvPr id="14346" name="Picture 19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36" y="3718"/>
                  <a:ext cx="81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4347" name="Oval 20"/>
                <p:cNvSpPr>
                  <a:spLocks noChangeArrowheads="1"/>
                </p:cNvSpPr>
                <p:nvPr/>
              </p:nvSpPr>
              <p:spPr bwMode="gray">
                <a:xfrm>
                  <a:off x="555" y="2823"/>
                  <a:ext cx="973" cy="97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/>
                    </a:gs>
                    <a:gs pos="100000">
                      <a:srgbClr val="1B6F1B"/>
                    </a:gs>
                  </a:gsLst>
                  <a:path path="rect">
                    <a:fillToRect l="100000" t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8" name="Oval 21"/>
                <p:cNvSpPr>
                  <a:spLocks noChangeArrowheads="1"/>
                </p:cNvSpPr>
                <p:nvPr/>
              </p:nvSpPr>
              <p:spPr bwMode="gray">
                <a:xfrm>
                  <a:off x="576" y="2846"/>
                  <a:ext cx="928" cy="92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>
                        <a:alpha val="85001"/>
                      </a:srgbClr>
                    </a:gs>
                    <a:gs pos="100000">
                      <a:srgbClr val="1F7B1F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49" name="Oval 22"/>
                <p:cNvSpPr>
                  <a:spLocks noChangeArrowheads="1"/>
                </p:cNvSpPr>
                <p:nvPr/>
              </p:nvSpPr>
              <p:spPr bwMode="gray">
                <a:xfrm>
                  <a:off x="612" y="2880"/>
                  <a:ext cx="839" cy="83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/>
                    </a:gs>
                    <a:gs pos="100000">
                      <a:srgbClr val="238D23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4350" name="Picture 2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6" y="2880"/>
                  <a:ext cx="616" cy="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9" name="Picture 27" descr="num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81010" y="4070075"/>
                <a:ext cx="449563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Группа 24"/>
            <p:cNvGrpSpPr/>
            <p:nvPr/>
          </p:nvGrpSpPr>
          <p:grpSpPr>
            <a:xfrm>
              <a:off x="4839014" y="2708921"/>
              <a:ext cx="882526" cy="934842"/>
              <a:chOff x="4949948" y="2636912"/>
              <a:chExt cx="1080120" cy="1151260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4949948" y="2636912"/>
                <a:ext cx="1080120" cy="1151260"/>
                <a:chOff x="555" y="2823"/>
                <a:chExt cx="973" cy="1065"/>
              </a:xfrm>
            </p:grpSpPr>
            <p:pic>
              <p:nvPicPr>
                <p:cNvPr id="28" name="Picture 1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36" y="3718"/>
                  <a:ext cx="81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0" name="Oval 13"/>
                <p:cNvSpPr>
                  <a:spLocks noChangeArrowheads="1"/>
                </p:cNvSpPr>
                <p:nvPr/>
              </p:nvSpPr>
              <p:spPr bwMode="gray">
                <a:xfrm>
                  <a:off x="555" y="2823"/>
                  <a:ext cx="973" cy="973"/>
                </a:xfrm>
                <a:prstGeom prst="ellipse">
                  <a:avLst/>
                </a:prstGeom>
                <a:solidFill>
                  <a:srgbClr val="0000FF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Oval 14"/>
                <p:cNvSpPr>
                  <a:spLocks noChangeArrowheads="1"/>
                </p:cNvSpPr>
                <p:nvPr/>
              </p:nvSpPr>
              <p:spPr bwMode="gray">
                <a:xfrm>
                  <a:off x="576" y="2846"/>
                  <a:ext cx="928" cy="929"/>
                </a:xfrm>
                <a:prstGeom prst="ellipse">
                  <a:avLst/>
                </a:prstGeom>
                <a:solidFill>
                  <a:srgbClr val="0000FF">
                    <a:alpha val="85097"/>
                  </a:srgb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Oval 15"/>
                <p:cNvSpPr>
                  <a:spLocks noChangeArrowheads="1"/>
                </p:cNvSpPr>
                <p:nvPr/>
              </p:nvSpPr>
              <p:spPr bwMode="gray">
                <a:xfrm>
                  <a:off x="612" y="2880"/>
                  <a:ext cx="839" cy="83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4AB9"/>
                    </a:gs>
                    <a:gs pos="100000">
                      <a:srgbClr val="0066FF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3" name="Picture 16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6" y="2880"/>
                  <a:ext cx="616" cy="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7" name="Picture 26" descr="num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273621" y="2812046"/>
                <a:ext cx="432048" cy="631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Группа 33"/>
          <p:cNvGrpSpPr/>
          <p:nvPr/>
        </p:nvGrpSpPr>
        <p:grpSpPr>
          <a:xfrm>
            <a:off x="4847115" y="960576"/>
            <a:ext cx="861226" cy="1718267"/>
            <a:chOff x="4839014" y="2708921"/>
            <a:chExt cx="882526" cy="18038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4895788" y="3684612"/>
              <a:ext cx="825752" cy="828147"/>
              <a:chOff x="2285212" y="3835712"/>
              <a:chExt cx="1063011" cy="1136052"/>
            </a:xfrm>
          </p:grpSpPr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2285212" y="3835712"/>
                <a:ext cx="1063011" cy="1136052"/>
                <a:chOff x="555" y="2823"/>
                <a:chExt cx="973" cy="1065"/>
              </a:xfrm>
            </p:grpSpPr>
            <p:pic>
              <p:nvPicPr>
                <p:cNvPr id="47" name="Picture 19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36" y="3718"/>
                  <a:ext cx="81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8" name="Oval 20"/>
                <p:cNvSpPr>
                  <a:spLocks noChangeArrowheads="1"/>
                </p:cNvSpPr>
                <p:nvPr/>
              </p:nvSpPr>
              <p:spPr bwMode="gray">
                <a:xfrm>
                  <a:off x="555" y="2823"/>
                  <a:ext cx="973" cy="97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/>
                    </a:gs>
                    <a:gs pos="100000">
                      <a:srgbClr val="1B6F1B"/>
                    </a:gs>
                  </a:gsLst>
                  <a:path path="rect">
                    <a:fillToRect l="100000" t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Oval 21"/>
                <p:cNvSpPr>
                  <a:spLocks noChangeArrowheads="1"/>
                </p:cNvSpPr>
                <p:nvPr/>
              </p:nvSpPr>
              <p:spPr bwMode="gray">
                <a:xfrm>
                  <a:off x="576" y="2846"/>
                  <a:ext cx="928" cy="92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>
                        <a:alpha val="85001"/>
                      </a:srgbClr>
                    </a:gs>
                    <a:gs pos="100000">
                      <a:srgbClr val="1F7B1F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Oval 22"/>
                <p:cNvSpPr>
                  <a:spLocks noChangeArrowheads="1"/>
                </p:cNvSpPr>
                <p:nvPr/>
              </p:nvSpPr>
              <p:spPr bwMode="gray">
                <a:xfrm>
                  <a:off x="612" y="2880"/>
                  <a:ext cx="839" cy="83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/>
                    </a:gs>
                    <a:gs pos="100000">
                      <a:srgbClr val="238D23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51" name="Picture 2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6" y="2880"/>
                  <a:ext cx="616" cy="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46" name="Picture 27" descr="num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81010" y="4070075"/>
                <a:ext cx="449563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Группа 35"/>
            <p:cNvGrpSpPr/>
            <p:nvPr/>
          </p:nvGrpSpPr>
          <p:grpSpPr>
            <a:xfrm>
              <a:off x="4839014" y="2708921"/>
              <a:ext cx="882526" cy="934842"/>
              <a:chOff x="4949948" y="2636912"/>
              <a:chExt cx="1080120" cy="1151260"/>
            </a:xfrm>
          </p:grpSpPr>
          <p:grpSp>
            <p:nvGrpSpPr>
              <p:cNvPr id="11" name="Group 11"/>
              <p:cNvGrpSpPr>
                <a:grpSpLocks/>
              </p:cNvGrpSpPr>
              <p:nvPr/>
            </p:nvGrpSpPr>
            <p:grpSpPr bwMode="auto">
              <a:xfrm>
                <a:off x="4949948" y="2636912"/>
                <a:ext cx="1080120" cy="1151260"/>
                <a:chOff x="555" y="2823"/>
                <a:chExt cx="973" cy="1065"/>
              </a:xfrm>
            </p:grpSpPr>
            <p:pic>
              <p:nvPicPr>
                <p:cNvPr id="39" name="Picture 1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36" y="3718"/>
                  <a:ext cx="81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0" name="Oval 13"/>
                <p:cNvSpPr>
                  <a:spLocks noChangeArrowheads="1"/>
                </p:cNvSpPr>
                <p:nvPr/>
              </p:nvSpPr>
              <p:spPr bwMode="gray">
                <a:xfrm>
                  <a:off x="555" y="2823"/>
                  <a:ext cx="973" cy="973"/>
                </a:xfrm>
                <a:prstGeom prst="ellipse">
                  <a:avLst/>
                </a:prstGeom>
                <a:solidFill>
                  <a:srgbClr val="0000FF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">
                <a:xfrm>
                  <a:off x="576" y="2846"/>
                  <a:ext cx="928" cy="929"/>
                </a:xfrm>
                <a:prstGeom prst="ellipse">
                  <a:avLst/>
                </a:prstGeom>
                <a:solidFill>
                  <a:srgbClr val="0000FF">
                    <a:alpha val="85097"/>
                  </a:srgb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Oval 15"/>
                <p:cNvSpPr>
                  <a:spLocks noChangeArrowheads="1"/>
                </p:cNvSpPr>
                <p:nvPr/>
              </p:nvSpPr>
              <p:spPr bwMode="gray">
                <a:xfrm>
                  <a:off x="612" y="2880"/>
                  <a:ext cx="839" cy="83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4AB9"/>
                    </a:gs>
                    <a:gs pos="100000">
                      <a:srgbClr val="0066FF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44" name="Picture 16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6" y="2880"/>
                  <a:ext cx="616" cy="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38" name="Picture 26" descr="num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273621" y="2812046"/>
                <a:ext cx="432048" cy="631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Группа 51"/>
          <p:cNvGrpSpPr/>
          <p:nvPr/>
        </p:nvGrpSpPr>
        <p:grpSpPr>
          <a:xfrm>
            <a:off x="4964530" y="4859570"/>
            <a:ext cx="831606" cy="1666166"/>
            <a:chOff x="4839014" y="2708921"/>
            <a:chExt cx="882526" cy="1803838"/>
          </a:xfrm>
        </p:grpSpPr>
        <p:grpSp>
          <p:nvGrpSpPr>
            <p:cNvPr id="13" name="Группа 52"/>
            <p:cNvGrpSpPr/>
            <p:nvPr/>
          </p:nvGrpSpPr>
          <p:grpSpPr>
            <a:xfrm>
              <a:off x="4895788" y="3684612"/>
              <a:ext cx="825752" cy="828147"/>
              <a:chOff x="2285212" y="3835712"/>
              <a:chExt cx="1063011" cy="1136052"/>
            </a:xfrm>
          </p:grpSpPr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285212" y="3835712"/>
                <a:ext cx="1063011" cy="1136052"/>
                <a:chOff x="555" y="2823"/>
                <a:chExt cx="973" cy="1065"/>
              </a:xfrm>
            </p:grpSpPr>
            <p:pic>
              <p:nvPicPr>
                <p:cNvPr id="64" name="Picture 19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36" y="3718"/>
                  <a:ext cx="81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3" name="Oval 20"/>
                <p:cNvSpPr>
                  <a:spLocks noChangeArrowheads="1"/>
                </p:cNvSpPr>
                <p:nvPr/>
              </p:nvSpPr>
              <p:spPr bwMode="gray">
                <a:xfrm>
                  <a:off x="555" y="2823"/>
                  <a:ext cx="973" cy="97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/>
                    </a:gs>
                    <a:gs pos="100000">
                      <a:srgbClr val="1B6F1B"/>
                    </a:gs>
                  </a:gsLst>
                  <a:path path="rect">
                    <a:fillToRect l="100000" t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Oval 21"/>
                <p:cNvSpPr>
                  <a:spLocks noChangeArrowheads="1"/>
                </p:cNvSpPr>
                <p:nvPr/>
              </p:nvSpPr>
              <p:spPr bwMode="gray">
                <a:xfrm>
                  <a:off x="576" y="2846"/>
                  <a:ext cx="928" cy="92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>
                        <a:alpha val="85001"/>
                      </a:srgbClr>
                    </a:gs>
                    <a:gs pos="100000">
                      <a:srgbClr val="1F7B1F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Oval 22"/>
                <p:cNvSpPr>
                  <a:spLocks noChangeArrowheads="1"/>
                </p:cNvSpPr>
                <p:nvPr/>
              </p:nvSpPr>
              <p:spPr bwMode="gray">
                <a:xfrm>
                  <a:off x="612" y="2880"/>
                  <a:ext cx="839" cy="83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0C230"/>
                    </a:gs>
                    <a:gs pos="100000">
                      <a:srgbClr val="238D23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77" name="Picture 2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6" y="2880"/>
                  <a:ext cx="616" cy="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63" name="Picture 27" descr="num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581010" y="4070075"/>
                <a:ext cx="449563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5" name="Группа 53"/>
            <p:cNvGrpSpPr/>
            <p:nvPr/>
          </p:nvGrpSpPr>
          <p:grpSpPr>
            <a:xfrm>
              <a:off x="4839014" y="2708921"/>
              <a:ext cx="882526" cy="934842"/>
              <a:chOff x="4949948" y="2636912"/>
              <a:chExt cx="1080120" cy="1151260"/>
            </a:xfrm>
          </p:grpSpPr>
          <p:grpSp>
            <p:nvGrpSpPr>
              <p:cNvPr id="16" name="Group 11"/>
              <p:cNvGrpSpPr>
                <a:grpSpLocks/>
              </p:cNvGrpSpPr>
              <p:nvPr/>
            </p:nvGrpSpPr>
            <p:grpSpPr bwMode="auto">
              <a:xfrm>
                <a:off x="4949948" y="2636912"/>
                <a:ext cx="1080120" cy="1151260"/>
                <a:chOff x="555" y="2823"/>
                <a:chExt cx="973" cy="1065"/>
              </a:xfrm>
            </p:grpSpPr>
            <p:pic>
              <p:nvPicPr>
                <p:cNvPr id="57" name="Picture 1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36" y="3718"/>
                  <a:ext cx="81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8" name="Oval 13"/>
                <p:cNvSpPr>
                  <a:spLocks noChangeArrowheads="1"/>
                </p:cNvSpPr>
                <p:nvPr/>
              </p:nvSpPr>
              <p:spPr bwMode="gray">
                <a:xfrm>
                  <a:off x="555" y="2823"/>
                  <a:ext cx="973" cy="973"/>
                </a:xfrm>
                <a:prstGeom prst="ellipse">
                  <a:avLst/>
                </a:prstGeom>
                <a:solidFill>
                  <a:srgbClr val="0000FF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Oval 14"/>
                <p:cNvSpPr>
                  <a:spLocks noChangeArrowheads="1"/>
                </p:cNvSpPr>
                <p:nvPr/>
              </p:nvSpPr>
              <p:spPr bwMode="gray">
                <a:xfrm>
                  <a:off x="576" y="2846"/>
                  <a:ext cx="928" cy="929"/>
                </a:xfrm>
                <a:prstGeom prst="ellipse">
                  <a:avLst/>
                </a:prstGeom>
                <a:solidFill>
                  <a:srgbClr val="0000FF">
                    <a:alpha val="85097"/>
                  </a:srgb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Oval 15"/>
                <p:cNvSpPr>
                  <a:spLocks noChangeArrowheads="1"/>
                </p:cNvSpPr>
                <p:nvPr/>
              </p:nvSpPr>
              <p:spPr bwMode="gray">
                <a:xfrm>
                  <a:off x="612" y="2880"/>
                  <a:ext cx="839" cy="83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4AB9"/>
                    </a:gs>
                    <a:gs pos="100000">
                      <a:srgbClr val="0066FF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61" name="Picture 16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76" y="2880"/>
                  <a:ext cx="616" cy="6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56" name="Picture 26" descr="num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273621" y="2812046"/>
                <a:ext cx="432048" cy="631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5885366" y="2026032"/>
            <a:ext cx="23102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Математика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5654300" y="3047007"/>
            <a:ext cx="313579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Англійська мова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0" name="Text Box 10"/>
          <p:cNvSpPr txBox="1">
            <a:spLocks noChangeArrowheads="1"/>
          </p:cNvSpPr>
          <p:nvPr/>
        </p:nvSpPr>
        <p:spPr bwMode="auto">
          <a:xfrm>
            <a:off x="5797450" y="3906621"/>
            <a:ext cx="28312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Німецька мова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5840482" y="4990928"/>
            <a:ext cx="25555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Інформатика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2" name="Text Box 10"/>
          <p:cNvSpPr txBox="1">
            <a:spLocks noChangeArrowheads="1"/>
          </p:cNvSpPr>
          <p:nvPr/>
        </p:nvSpPr>
        <p:spPr bwMode="auto">
          <a:xfrm>
            <a:off x="5878424" y="5915709"/>
            <a:ext cx="286809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Правознавство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0"/>
          <p:cNvSpPr>
            <a:spLocks noChangeArrowheads="1"/>
          </p:cNvSpPr>
          <p:nvPr/>
        </p:nvSpPr>
        <p:spPr bwMode="gray">
          <a:xfrm>
            <a:off x="200554" y="1648744"/>
            <a:ext cx="3882492" cy="970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Попфолуші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еля 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 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gray">
          <a:xfrm>
            <a:off x="159227" y="3703771"/>
            <a:ext cx="3871141" cy="1008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Телінгер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Едгард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9-в клас 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07050" y="1761254"/>
            <a:ext cx="33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П</a:t>
            </a:r>
            <a:r>
              <a:rPr lang="uk-UA" sz="3200" dirty="0" smtClean="0"/>
              <a:t>равознавство</a:t>
            </a:r>
            <a:endParaRPr lang="uk-U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9946" y="3915439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Трудове навчання</a:t>
            </a:r>
            <a:endParaRPr lang="uk-UA" sz="3200" dirty="0"/>
          </a:p>
        </p:txBody>
      </p:sp>
      <p:grpSp>
        <p:nvGrpSpPr>
          <p:cNvPr id="4" name="Группа 8"/>
          <p:cNvGrpSpPr/>
          <p:nvPr/>
        </p:nvGrpSpPr>
        <p:grpSpPr>
          <a:xfrm>
            <a:off x="4219863" y="1441721"/>
            <a:ext cx="1080120" cy="1223839"/>
            <a:chOff x="232928" y="2252912"/>
            <a:chExt cx="1080120" cy="1223839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2928" y="2252912"/>
              <a:ext cx="1080120" cy="1223839"/>
              <a:chOff x="555" y="2823"/>
              <a:chExt cx="973" cy="1065"/>
            </a:xfrm>
          </p:grpSpPr>
          <p:pic>
            <p:nvPicPr>
              <p:cNvPr id="12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6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561" y="2636912"/>
              <a:ext cx="307952" cy="566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16"/>
          <p:cNvGrpSpPr/>
          <p:nvPr/>
        </p:nvGrpSpPr>
        <p:grpSpPr>
          <a:xfrm>
            <a:off x="4219863" y="3675226"/>
            <a:ext cx="1080120" cy="1223839"/>
            <a:chOff x="232928" y="2252912"/>
            <a:chExt cx="1080120" cy="1223839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232928" y="2252912"/>
              <a:ext cx="1080120" cy="1223839"/>
              <a:chOff x="555" y="2823"/>
              <a:chExt cx="973" cy="1065"/>
            </a:xfrm>
          </p:grpSpPr>
          <p:pic>
            <p:nvPicPr>
              <p:cNvPr id="20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4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561" y="2636912"/>
              <a:ext cx="307952" cy="566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5188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</a:t>
            </a: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 ступінь</a:t>
            </a:r>
            <a:endParaRPr lang="ru-RU" sz="4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0015600"/>
              </p:ext>
            </p:extLst>
          </p:nvPr>
        </p:nvGraphicFramePr>
        <p:xfrm>
          <a:off x="611560" y="1052736"/>
          <a:ext cx="7848103" cy="5112345"/>
        </p:xfrm>
        <a:graphic>
          <a:graphicData uri="http://schemas.openxmlformats.org/drawingml/2006/table">
            <a:tbl>
              <a:tblPr/>
              <a:tblGrid>
                <a:gridCol w="833221"/>
                <a:gridCol w="833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1326843906"/>
                    </a:ext>
                  </a:extLst>
                </a:gridCol>
              </a:tblGrid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місце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ІІ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2б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ІІІ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2в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89%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81%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І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4а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87%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2061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AutoShape 2"/>
          <p:cNvSpPr>
            <a:spLocks noChangeArrowheads="1"/>
          </p:cNvSpPr>
          <p:nvPr/>
        </p:nvSpPr>
        <p:spPr bwMode="gray">
          <a:xfrm>
            <a:off x="404590" y="0"/>
            <a:ext cx="8784976" cy="640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2F762F"/>
              </a:gs>
              <a:gs pos="100000">
                <a:srgbClr val="66FF66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22599" name="AutoShape 7"/>
          <p:cNvSpPr>
            <a:spLocks noChangeArrowheads="1"/>
          </p:cNvSpPr>
          <p:nvPr/>
        </p:nvSpPr>
        <p:spPr bwMode="gray">
          <a:xfrm>
            <a:off x="568043" y="1094513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Ковалюк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Валерія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0" name="AutoShape 8"/>
          <p:cNvSpPr>
            <a:spLocks noChangeArrowheads="1"/>
          </p:cNvSpPr>
          <p:nvPr/>
        </p:nvSpPr>
        <p:spPr bwMode="gray">
          <a:xfrm>
            <a:off x="532039" y="1957547"/>
            <a:ext cx="504056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Онисько Діана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1" name="AutoShape 9"/>
          <p:cNvSpPr>
            <a:spLocks noChangeArrowheads="1"/>
          </p:cNvSpPr>
          <p:nvPr/>
        </p:nvSpPr>
        <p:spPr bwMode="gray">
          <a:xfrm>
            <a:off x="604047" y="2824990"/>
            <a:ext cx="4932548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Кузнецов Максим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532039" y="3668638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Ягудін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0048" y="120324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8945" y="207456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Біологія 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5028" y="290864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Історія</a:t>
            </a:r>
            <a:r>
              <a:rPr lang="uk-UA" b="1" dirty="0" smtClean="0"/>
              <a:t> </a:t>
            </a:r>
            <a:endParaRPr lang="uk-U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28606" y="377997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Технології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Группа 11"/>
          <p:cNvGrpSpPr/>
          <p:nvPr/>
        </p:nvGrpSpPr>
        <p:grpSpPr>
          <a:xfrm>
            <a:off x="4332633" y="20116"/>
            <a:ext cx="928889" cy="1011061"/>
            <a:chOff x="4949948" y="2636912"/>
            <a:chExt cx="1080120" cy="1151260"/>
          </a:xfrm>
        </p:grpSpPr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4949948" y="2636912"/>
              <a:ext cx="1080120" cy="1151260"/>
              <a:chOff x="555" y="2823"/>
              <a:chExt cx="973" cy="1065"/>
            </a:xfrm>
          </p:grpSpPr>
          <p:pic>
            <p:nvPicPr>
              <p:cNvPr id="15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9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" name="Picture 26" descr="num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73621" y="2812046"/>
              <a:ext cx="432048" cy="63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AutoShape 9"/>
          <p:cNvSpPr>
            <a:spLocks noChangeArrowheads="1"/>
          </p:cNvSpPr>
          <p:nvPr/>
        </p:nvSpPr>
        <p:spPr bwMode="gray">
          <a:xfrm>
            <a:off x="604047" y="4480026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Баран Діана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9-в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gray">
          <a:xfrm>
            <a:off x="623737" y="5315139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Шубець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Юлія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9-в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28606" y="4524458"/>
            <a:ext cx="3263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Трудове навчання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00048" y="539578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Математика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gray">
          <a:xfrm>
            <a:off x="323528" y="409960"/>
            <a:ext cx="8642350" cy="6335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3725"/>
                  <a:invGamma/>
                </a:scheme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20554" name="AutoShape 10"/>
          <p:cNvSpPr>
            <a:spLocks noChangeArrowheads="1"/>
          </p:cNvSpPr>
          <p:nvPr/>
        </p:nvSpPr>
        <p:spPr bwMode="gray">
          <a:xfrm>
            <a:off x="683568" y="873646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Соболь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Кирил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0556" name="Picture 12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50" y="10352"/>
            <a:ext cx="598597" cy="8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7" name="AutoShape 13"/>
          <p:cNvSpPr>
            <a:spLocks noChangeArrowheads="1"/>
          </p:cNvSpPr>
          <p:nvPr/>
        </p:nvSpPr>
        <p:spPr bwMode="gray">
          <a:xfrm>
            <a:off x="650622" y="1873808"/>
            <a:ext cx="4674622" cy="76310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Пивсе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Ніколет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683543" y="5620922"/>
            <a:ext cx="4680570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Фединишинець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Богдан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11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681009" y="2930116"/>
            <a:ext cx="4638228" cy="78691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Губаль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Даяна 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gray">
          <a:xfrm>
            <a:off x="681009" y="4254002"/>
            <a:ext cx="4648354" cy="7591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Меддьєші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Антоніна 8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8822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Німецька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</a:rPr>
              <a:t> мо</a:t>
            </a:r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uk-U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89245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Хімія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436853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Географія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31304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560658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Інформаційні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технології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gray">
          <a:xfrm>
            <a:off x="194850" y="260647"/>
            <a:ext cx="8642350" cy="6335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3725"/>
                  <a:invGamma/>
                </a:scheme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uk-UA"/>
              <a:t>Водила</a:t>
            </a:r>
            <a:endParaRPr lang="ru-RU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20553" name="AutoShape 9"/>
          <p:cNvSpPr>
            <a:spLocks noChangeArrowheads="1"/>
          </p:cNvSpPr>
          <p:nvPr/>
        </p:nvSpPr>
        <p:spPr bwMode="gray">
          <a:xfrm>
            <a:off x="632574" y="2107693"/>
            <a:ext cx="4680520" cy="75678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Катерина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0554" name="AutoShape 10"/>
          <p:cNvSpPr>
            <a:spLocks noChangeArrowheads="1"/>
          </p:cNvSpPr>
          <p:nvPr/>
        </p:nvSpPr>
        <p:spPr bwMode="gray">
          <a:xfrm>
            <a:off x="674866" y="876151"/>
            <a:ext cx="4680520" cy="79106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Балог Валерія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0556" name="Picture 12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516" y="546742"/>
            <a:ext cx="598597" cy="8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7" name="AutoShape 13"/>
          <p:cNvSpPr>
            <a:spLocks noChangeArrowheads="1"/>
          </p:cNvSpPr>
          <p:nvPr/>
        </p:nvSpPr>
        <p:spPr bwMode="gray">
          <a:xfrm>
            <a:off x="656669" y="3317521"/>
            <a:ext cx="4674622" cy="79259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Калі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Вівієн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10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674866" y="4633374"/>
            <a:ext cx="4638228" cy="8282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Мельник Павло 10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112" y="84372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Трудове навчання</a:t>
            </a:r>
            <a:endParaRPr lang="uk-U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4108" y="481665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Математика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466322" y="226987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6096" y="349860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9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21035" y="735806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Білий М.І.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237422" y="3492607"/>
            <a:ext cx="1544638" cy="1690688"/>
            <a:chOff x="2683669" y="4627562"/>
            <a:chExt cx="1544638" cy="1690688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910648" y="3379151"/>
            <a:ext cx="397897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>
                <a:solidFill>
                  <a:srgbClr val="0000FF"/>
                </a:solidFill>
                <a:latin typeface="Verdana" pitchFamily="34" charset="0"/>
              </a:rPr>
              <a:t>Фізика-2</a:t>
            </a:r>
          </a:p>
          <a:p>
            <a:pPr algn="l"/>
            <a:r>
              <a:rPr lang="uk-UA" sz="3200" b="1" dirty="0">
                <a:solidFill>
                  <a:srgbClr val="0000FF"/>
                </a:solidFill>
                <a:latin typeface="Verdana" pitchFamily="34" charset="0"/>
              </a:rPr>
              <a:t>Технології-1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  <a:p>
            <a:pPr algn="l"/>
            <a:r>
              <a:rPr lang="uk-UA" sz="3200" b="1" dirty="0" smtClean="0">
                <a:solidFill>
                  <a:srgbClr val="0000FF"/>
                </a:solidFill>
                <a:latin typeface="Verdana" pitchFamily="34" charset="0"/>
              </a:rPr>
              <a:t>Інформатика 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6" name="Группа 29"/>
          <p:cNvGrpSpPr/>
          <p:nvPr/>
        </p:nvGrpSpPr>
        <p:grpSpPr>
          <a:xfrm>
            <a:off x="2485808" y="5108553"/>
            <a:ext cx="1664040" cy="1749447"/>
            <a:chOff x="2285212" y="3835712"/>
            <a:chExt cx="1063011" cy="1136052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Технології-1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4216606" y="5288340"/>
            <a:ext cx="402780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Інформатика-1</a:t>
            </a:r>
          </a:p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Технології-1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8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Власюк Є.О.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237422" y="3492607"/>
            <a:ext cx="1544638" cy="1690688"/>
            <a:chOff x="2683669" y="4627562"/>
            <a:chExt cx="1544638" cy="1690688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872061" y="3583442"/>
            <a:ext cx="2353529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Історія-1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6" name="Группа 29"/>
          <p:cNvGrpSpPr/>
          <p:nvPr/>
        </p:nvGrpSpPr>
        <p:grpSpPr>
          <a:xfrm>
            <a:off x="2485808" y="5108553"/>
            <a:ext cx="1664040" cy="1749447"/>
            <a:chOff x="2285212" y="3835712"/>
            <a:chExt cx="1063011" cy="1136052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Правознавство-2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4216606" y="5288340"/>
            <a:ext cx="438784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Історія-1</a:t>
            </a:r>
          </a:p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Правознавство-1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2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7664" y="476672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Лозан С.Л.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237422" y="3492607"/>
            <a:ext cx="1544638" cy="1690688"/>
            <a:chOff x="2683669" y="4627562"/>
            <a:chExt cx="1544638" cy="1690688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890590" y="3849089"/>
            <a:ext cx="46265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мова-2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6" name="Группа 29"/>
          <p:cNvGrpSpPr/>
          <p:nvPr/>
        </p:nvGrpSpPr>
        <p:grpSpPr>
          <a:xfrm>
            <a:off x="2047624" y="5086049"/>
            <a:ext cx="1664040" cy="1749447"/>
            <a:chOff x="2285212" y="3835712"/>
            <a:chExt cx="1063011" cy="1136052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мова-1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783387" y="5446953"/>
            <a:ext cx="46265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0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Ердевдій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Т.В.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29"/>
          <p:cNvGrpSpPr/>
          <p:nvPr/>
        </p:nvGrpSpPr>
        <p:grpSpPr>
          <a:xfrm>
            <a:off x="922903" y="3872274"/>
            <a:ext cx="1664040" cy="1749447"/>
            <a:chOff x="2285212" y="3835712"/>
            <a:chExt cx="1063011" cy="113605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Хімія-2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855514" y="4254415"/>
            <a:ext cx="189186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Хімія-1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2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Курах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Є.М.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1237422" y="3492607"/>
            <a:ext cx="1544638" cy="1690688"/>
            <a:chOff x="2683669" y="4627562"/>
            <a:chExt cx="1544638" cy="1690688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964968" y="3685371"/>
            <a:ext cx="336662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>
                <a:solidFill>
                  <a:srgbClr val="0000FF"/>
                </a:solidFill>
                <a:latin typeface="Verdana" pitchFamily="34" charset="0"/>
              </a:rPr>
              <a:t>Астрономія-1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  <a:p>
            <a:pPr algn="l"/>
            <a:r>
              <a:rPr lang="uk-UA" sz="3200" b="1" dirty="0" smtClean="0">
                <a:solidFill>
                  <a:srgbClr val="0000FF"/>
                </a:solidFill>
                <a:latin typeface="Verdana" pitchFamily="34" charset="0"/>
              </a:rPr>
              <a:t>Технології-1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Фізика-1</a:t>
            </a:r>
          </a:p>
        </p:txBody>
      </p:sp>
    </p:spTree>
    <p:extLst>
      <p:ext uri="{BB962C8B-B14F-4D97-AF65-F5344CB8AC3E}">
        <p14:creationId xmlns:p14="http://schemas.microsoft.com/office/powerpoint/2010/main" xmlns="" val="39780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Боднар  Б.Т.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2" name="Группа 19"/>
          <p:cNvGrpSpPr/>
          <p:nvPr/>
        </p:nvGrpSpPr>
        <p:grpSpPr>
          <a:xfrm>
            <a:off x="966029" y="2102464"/>
            <a:ext cx="1544638" cy="1690688"/>
            <a:chOff x="2683669" y="4627562"/>
            <a:chExt cx="1544638" cy="169068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623467" y="2554829"/>
            <a:ext cx="42033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Німецька мова-2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4" name="Группа 29"/>
          <p:cNvGrpSpPr/>
          <p:nvPr/>
        </p:nvGrpSpPr>
        <p:grpSpPr>
          <a:xfrm>
            <a:off x="1488317" y="4280942"/>
            <a:ext cx="1664040" cy="1749447"/>
            <a:chOff x="2285212" y="3835712"/>
            <a:chExt cx="1063011" cy="113605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219833" y="4801878"/>
            <a:ext cx="42033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Німецька мова-2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5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Маргітич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О.М.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29"/>
          <p:cNvGrpSpPr/>
          <p:nvPr/>
        </p:nvGrpSpPr>
        <p:grpSpPr>
          <a:xfrm>
            <a:off x="922903" y="3872274"/>
            <a:ext cx="1664040" cy="1749447"/>
            <a:chOff x="2285212" y="3835712"/>
            <a:chExt cx="1063011" cy="113605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Математика-1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855514" y="4254415"/>
            <a:ext cx="50369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Математика-1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r>
              <a:rPr lang="uk-UA" sz="3200" b="1" dirty="0" smtClean="0">
                <a:solidFill>
                  <a:srgbClr val="0000FF"/>
                </a:solidFill>
                <a:latin typeface="Verdana" pitchFamily="34" charset="0"/>
              </a:rPr>
              <a:t>Трудове навчання-1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279232110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2018-2019 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104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99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37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221205449"/>
              </p:ext>
            </p:extLst>
          </p:nvPr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Сливка Н.І.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938290" y="3342317"/>
            <a:ext cx="50369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r>
              <a:rPr lang="uk-UA" sz="3200" b="1" dirty="0" smtClean="0">
                <a:solidFill>
                  <a:srgbClr val="0000FF"/>
                </a:solidFill>
                <a:latin typeface="Verdana" pitchFamily="34" charset="0"/>
              </a:rPr>
              <a:t>Трудове навчання-1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420736" y="2275338"/>
            <a:ext cx="50369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Трудове навчання-1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4" name="Группа 23"/>
          <p:cNvGrpSpPr/>
          <p:nvPr/>
        </p:nvGrpSpPr>
        <p:grpSpPr>
          <a:xfrm>
            <a:off x="1237422" y="3492607"/>
            <a:ext cx="1544638" cy="1690688"/>
            <a:chOff x="2683669" y="4627562"/>
            <a:chExt cx="1544638" cy="1690688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7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6" name="Picture 26" descr="nu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3837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543828" y="620688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Пилипенко М.В.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Группа 2"/>
          <p:cNvGrpSpPr/>
          <p:nvPr/>
        </p:nvGrpSpPr>
        <p:grpSpPr>
          <a:xfrm>
            <a:off x="719152" y="1916832"/>
            <a:ext cx="1570817" cy="1560269"/>
            <a:chOff x="719152" y="1916832"/>
            <a:chExt cx="1570817" cy="156026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19152" y="1916832"/>
              <a:ext cx="1570817" cy="1560269"/>
              <a:chOff x="555" y="2823"/>
              <a:chExt cx="973" cy="1065"/>
            </a:xfrm>
          </p:grpSpPr>
          <p:pic>
            <p:nvPicPr>
              <p:cNvPr id="13328" name="Picture 5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9" name="Oval 6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0" name="Oval 7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FF9900">
                      <a:alpha val="85001"/>
                    </a:srgbClr>
                  </a:gs>
                  <a:gs pos="100000">
                    <a:srgbClr val="A261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Oval 8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32" name="Picture 9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04185" name="Picture 25" descr="num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422" y="2164067"/>
              <a:ext cx="517158" cy="95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" name="Группа 29"/>
          <p:cNvGrpSpPr/>
          <p:nvPr/>
        </p:nvGrpSpPr>
        <p:grpSpPr>
          <a:xfrm>
            <a:off x="922903" y="3872274"/>
            <a:ext cx="1664040" cy="1749447"/>
            <a:chOff x="2285212" y="3835712"/>
            <a:chExt cx="1063011" cy="113605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Прямоугольник 37"/>
          <p:cNvSpPr/>
          <p:nvPr/>
        </p:nvSpPr>
        <p:spPr>
          <a:xfrm>
            <a:off x="2485808" y="2340738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Екологія -1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831575" y="3965906"/>
            <a:ext cx="262123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r>
              <a:rPr lang="uk-UA" sz="3200" b="1" dirty="0" smtClean="0">
                <a:solidFill>
                  <a:srgbClr val="0000FF"/>
                </a:solidFill>
                <a:latin typeface="Verdana" pitchFamily="34" charset="0"/>
              </a:rPr>
              <a:t>Біологія-1</a:t>
            </a:r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3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653397" y="297618"/>
            <a:ext cx="5832475" cy="185437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Бенедик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О.Ю.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Турдай Є.В.</a:t>
            </a:r>
          </a:p>
          <a:p>
            <a:pPr>
              <a:defRPr/>
            </a:pPr>
            <a:r>
              <a:rPr lang="uk-UA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Деменко</a:t>
            </a: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О.М.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47624" y="224398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uk-UA" sz="2800" b="1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2" name="Группа 19"/>
          <p:cNvGrpSpPr/>
          <p:nvPr/>
        </p:nvGrpSpPr>
        <p:grpSpPr>
          <a:xfrm>
            <a:off x="997742" y="2468747"/>
            <a:ext cx="1544638" cy="1690688"/>
            <a:chOff x="2683669" y="4627562"/>
            <a:chExt cx="1544638" cy="169068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683669" y="4627562"/>
              <a:ext cx="1544638" cy="1690688"/>
              <a:chOff x="555" y="2823"/>
              <a:chExt cx="973" cy="1065"/>
            </a:xfrm>
          </p:grpSpPr>
          <p:pic>
            <p:nvPicPr>
              <p:cNvPr id="24" name="Picture 12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Oval 13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4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solidFill>
                <a:srgbClr val="0000FF">
                  <a:alpha val="85097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004AB9"/>
                  </a:gs>
                  <a:gs pos="100000">
                    <a:srgbClr val="0066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6" descr="num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96996" y="4850402"/>
              <a:ext cx="793750" cy="116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623467" y="2554829"/>
            <a:ext cx="4626588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мова-1</a:t>
            </a:r>
          </a:p>
          <a:p>
            <a:pPr algn="l"/>
            <a:r>
              <a:rPr lang="uk-UA" sz="32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мова-1</a:t>
            </a:r>
          </a:p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Географія-1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pSp>
        <p:nvGrpSpPr>
          <p:cNvPr id="4" name="Группа 29"/>
          <p:cNvGrpSpPr/>
          <p:nvPr/>
        </p:nvGrpSpPr>
        <p:grpSpPr>
          <a:xfrm>
            <a:off x="2204819" y="4654443"/>
            <a:ext cx="1664040" cy="1749447"/>
            <a:chOff x="2285212" y="3835712"/>
            <a:chExt cx="1063011" cy="113605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85212" y="3835712"/>
              <a:ext cx="1063011" cy="1136052"/>
              <a:chOff x="555" y="2823"/>
              <a:chExt cx="973" cy="1065"/>
            </a:xfrm>
          </p:grpSpPr>
          <p:pic>
            <p:nvPicPr>
              <p:cNvPr id="33" name="Picture 19" descr="Pictu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6" y="3718"/>
                <a:ext cx="819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Oval 20"/>
              <p:cNvSpPr>
                <a:spLocks noChangeArrowheads="1"/>
              </p:cNvSpPr>
              <p:nvPr/>
            </p:nvSpPr>
            <p:spPr bwMode="gray">
              <a:xfrm>
                <a:off x="555" y="2823"/>
                <a:ext cx="973" cy="973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1B6F1B"/>
                  </a:gs>
                </a:gsLst>
                <a:path path="rect">
                  <a:fillToRect l="100000" t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21"/>
              <p:cNvSpPr>
                <a:spLocks noChangeArrowheads="1"/>
              </p:cNvSpPr>
              <p:nvPr/>
            </p:nvSpPr>
            <p:spPr bwMode="gray">
              <a:xfrm>
                <a:off x="576" y="2846"/>
                <a:ext cx="928" cy="929"/>
              </a:xfrm>
              <a:prstGeom prst="ellipse">
                <a:avLst/>
              </a:prstGeom>
              <a:gradFill rotWithShape="1">
                <a:gsLst>
                  <a:gs pos="0">
                    <a:srgbClr val="30C230">
                      <a:alpha val="85001"/>
                    </a:srgbClr>
                  </a:gs>
                  <a:gs pos="100000">
                    <a:srgbClr val="1F7B1F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612" y="2880"/>
                <a:ext cx="839" cy="839"/>
              </a:xfrm>
              <a:prstGeom prst="ellipse">
                <a:avLst/>
              </a:prstGeom>
              <a:gradFill rotWithShape="1">
                <a:gsLst>
                  <a:gs pos="0">
                    <a:srgbClr val="30C230"/>
                  </a:gs>
                  <a:gs pos="100000">
                    <a:srgbClr val="238D23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7" name="Picture 23" descr="Picture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2880"/>
                <a:ext cx="6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" name="Picture 27" descr="num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1010" y="4070075"/>
              <a:ext cx="44956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088309" y="4616932"/>
            <a:ext cx="4626588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мова-1</a:t>
            </a:r>
          </a:p>
          <a:p>
            <a:pPr algn="l"/>
            <a:r>
              <a:rPr lang="uk-UA" sz="32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мова-1</a:t>
            </a:r>
          </a:p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Географія-1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AutoShape 3"/>
          <p:cNvSpPr>
            <a:spLocks noChangeArrowheads="1"/>
          </p:cNvSpPr>
          <p:nvPr/>
        </p:nvSpPr>
        <p:spPr bwMode="gray">
          <a:xfrm>
            <a:off x="434344" y="186899"/>
            <a:ext cx="5683022" cy="185665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00" name="Picture 4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34" y="676283"/>
            <a:ext cx="4762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509" name="AutoShape 13"/>
          <p:cNvSpPr>
            <a:spLocks noChangeArrowheads="1"/>
          </p:cNvSpPr>
          <p:nvPr/>
        </p:nvSpPr>
        <p:spPr bwMode="gray">
          <a:xfrm>
            <a:off x="755997" y="2107951"/>
            <a:ext cx="6264275" cy="260315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gray">
          <a:xfrm>
            <a:off x="1230748" y="4869160"/>
            <a:ext cx="6336878" cy="185817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11" name="Picture 15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355" y="2980111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12" name="Picture 16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8330" y="5368829"/>
            <a:ext cx="59531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498" name="AutoShape 2"/>
          <p:cNvSpPr>
            <a:spLocks noChangeArrowheads="1"/>
          </p:cNvSpPr>
          <p:nvPr/>
        </p:nvSpPr>
        <p:spPr bwMode="gray">
          <a:xfrm>
            <a:off x="1470231" y="367514"/>
            <a:ext cx="3888433" cy="14954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Капуста  Т.М.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Ковач А.А.</a:t>
            </a:r>
          </a:p>
        </p:txBody>
      </p:sp>
      <p:sp>
        <p:nvSpPr>
          <p:cNvPr id="618528" name="AutoShape 32"/>
          <p:cNvSpPr>
            <a:spLocks noChangeArrowheads="1"/>
          </p:cNvSpPr>
          <p:nvPr/>
        </p:nvSpPr>
        <p:spPr bwMode="gray">
          <a:xfrm>
            <a:off x="2123728" y="2342978"/>
            <a:ext cx="4248472" cy="213310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uk-UA" sz="3200" b="1" dirty="0" smtClean="0">
                <a:solidFill>
                  <a:srgbClr val="FFFFFF"/>
                </a:solidFill>
              </a:rPr>
              <a:t>Івасиків  Т.В.</a:t>
            </a:r>
          </a:p>
          <a:p>
            <a:pPr algn="l"/>
            <a:r>
              <a:rPr lang="uk-UA" sz="3200" b="1" dirty="0" smtClean="0">
                <a:solidFill>
                  <a:srgbClr val="FFFFFF"/>
                </a:solidFill>
              </a:rPr>
              <a:t>Товт  М.В.</a:t>
            </a:r>
          </a:p>
          <a:p>
            <a:pPr algn="l"/>
            <a:r>
              <a:rPr lang="uk-UA" sz="3200" b="1" dirty="0" err="1" smtClean="0">
                <a:solidFill>
                  <a:srgbClr val="FFFFFF"/>
                </a:solidFill>
              </a:rPr>
              <a:t>Фельцан</a:t>
            </a:r>
            <a:r>
              <a:rPr lang="uk-UA" sz="3200" b="1" dirty="0" smtClean="0">
                <a:solidFill>
                  <a:srgbClr val="FFFFFF"/>
                </a:solidFill>
              </a:rPr>
              <a:t> О.М.</a:t>
            </a:r>
          </a:p>
          <a:p>
            <a:pPr algn="l"/>
            <a:r>
              <a:rPr lang="uk-UA" sz="3200" b="1" dirty="0" err="1" smtClean="0">
                <a:solidFill>
                  <a:srgbClr val="FFFFFF"/>
                </a:solidFill>
              </a:rPr>
              <a:t>Бережник</a:t>
            </a:r>
            <a:r>
              <a:rPr lang="uk-UA" sz="3200" b="1" dirty="0" smtClean="0">
                <a:solidFill>
                  <a:srgbClr val="FFFFFF"/>
                </a:solidFill>
              </a:rPr>
              <a:t> Я.В.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2597585" y="4956122"/>
            <a:ext cx="3603203" cy="15262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err="1" smtClean="0">
                <a:solidFill>
                  <a:srgbClr val="FFFFFF"/>
                </a:solidFill>
              </a:rPr>
              <a:t>Чепара</a:t>
            </a:r>
            <a:r>
              <a:rPr lang="uk-UA" sz="3200" b="1" dirty="0" smtClean="0">
                <a:solidFill>
                  <a:srgbClr val="FFFFFF"/>
                </a:solidFill>
              </a:rPr>
              <a:t> Г.І.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Добра </a:t>
            </a:r>
            <a:r>
              <a:rPr lang="uk-UA" sz="3200" b="1" dirty="0">
                <a:solidFill>
                  <a:srgbClr val="FFFFFF"/>
                </a:solidFill>
              </a:rPr>
              <a:t>Т</a:t>
            </a:r>
            <a:r>
              <a:rPr lang="uk-UA" sz="3200" b="1" dirty="0" smtClean="0">
                <a:solidFill>
                  <a:srgbClr val="FFFFFF"/>
                </a:solidFill>
              </a:rPr>
              <a:t>.В.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786154" y="472514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1259632" y="260648"/>
            <a:ext cx="655272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chemeClr val="tx1">
                    <a:lumMod val="95000"/>
                  </a:schemeClr>
                </a:solidFill>
                <a:latin typeface="Verdana" pitchFamily="34" charset="0"/>
              </a:rPr>
              <a:t>Матеріально-технічна база школи</a:t>
            </a:r>
            <a:endParaRPr lang="uk-UA" sz="3600" b="1" dirty="0">
              <a:solidFill>
                <a:schemeClr val="tx1">
                  <a:lumMod val="95000"/>
                </a:schemeClr>
              </a:solidFill>
              <a:latin typeface="Verdana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8280920" cy="4691063"/>
          </a:xfrm>
        </p:spPr>
        <p:txBody>
          <a:bodyPr/>
          <a:lstStyle/>
          <a:p>
            <a:r>
              <a:rPr lang="uk-UA" sz="1800" dirty="0" smtClean="0"/>
              <a:t>1.  Придбано світильник у вбиральню для дівчат.        (</a:t>
            </a:r>
            <a:r>
              <a:rPr lang="uk-UA" sz="1800" dirty="0" err="1" smtClean="0"/>
              <a:t>антивандальний</a:t>
            </a:r>
            <a:r>
              <a:rPr lang="uk-UA" sz="1800" dirty="0" smtClean="0"/>
              <a:t>)</a:t>
            </a:r>
          </a:p>
          <a:p>
            <a:pPr>
              <a:buFontTx/>
              <a:buChar char="-"/>
            </a:pPr>
            <a:r>
              <a:rPr lang="uk-UA" sz="1800" dirty="0" smtClean="0"/>
              <a:t>2.  Придбано світильник  у чергову кімнату.(</a:t>
            </a:r>
            <a:r>
              <a:rPr lang="uk-UA" sz="1800" dirty="0" err="1" smtClean="0"/>
              <a:t>антивандальний</a:t>
            </a:r>
            <a:r>
              <a:rPr lang="uk-UA" sz="1800" dirty="0" smtClean="0"/>
              <a:t>)</a:t>
            </a:r>
          </a:p>
          <a:p>
            <a:pPr>
              <a:buFontTx/>
              <a:buChar char="-"/>
            </a:pPr>
            <a:r>
              <a:rPr lang="uk-UA" sz="1800" dirty="0" smtClean="0"/>
              <a:t>3.  Оновлено стенди в учительській та частково на коридорі.</a:t>
            </a:r>
          </a:p>
          <a:p>
            <a:pPr>
              <a:buFontTx/>
              <a:buChar char="-"/>
            </a:pPr>
            <a:r>
              <a:rPr lang="uk-UA" sz="1800" dirty="0" smtClean="0"/>
              <a:t>4.  Придбано дві шафи для 8бкласу.</a:t>
            </a:r>
          </a:p>
          <a:p>
            <a:pPr>
              <a:buFontTx/>
              <a:buChar char="-"/>
            </a:pPr>
            <a:r>
              <a:rPr lang="uk-UA" sz="1800" dirty="0" smtClean="0"/>
              <a:t>5.  Придбано мультимедійний проектор для 3-А (</a:t>
            </a:r>
            <a:r>
              <a:rPr lang="uk-UA" sz="1800" dirty="0" err="1" smtClean="0"/>
              <a:t>Мезив</a:t>
            </a:r>
            <a:r>
              <a:rPr lang="uk-UA" sz="1800" dirty="0" smtClean="0"/>
              <a:t> Н.О.)</a:t>
            </a:r>
          </a:p>
          <a:p>
            <a:pPr>
              <a:buFontTx/>
              <a:buChar char="-"/>
            </a:pPr>
            <a:r>
              <a:rPr lang="uk-UA" sz="1800" dirty="0" smtClean="0"/>
              <a:t>6.  Придбано мультимедійний проектор .</a:t>
            </a:r>
          </a:p>
          <a:p>
            <a:pPr>
              <a:buFontTx/>
              <a:buChar char="-"/>
            </a:pPr>
            <a:r>
              <a:rPr lang="uk-UA" sz="1800" dirty="0" smtClean="0"/>
              <a:t>7.  Отримано обладнання для НУШ:</a:t>
            </a:r>
          </a:p>
          <a:p>
            <a:pPr>
              <a:buFontTx/>
              <a:buChar char="-"/>
            </a:pPr>
            <a:endParaRPr lang="uk-UA" sz="1800" dirty="0" smtClean="0"/>
          </a:p>
          <a:p>
            <a:pPr>
              <a:buFontTx/>
              <a:buChar char="-"/>
            </a:pPr>
            <a:r>
              <a:rPr lang="uk-UA" sz="1800" dirty="0" smtClean="0"/>
              <a:t>              - </a:t>
            </a:r>
            <a:r>
              <a:rPr lang="uk-UA" sz="1800" dirty="0" err="1" smtClean="0"/>
              <a:t>нетбуки</a:t>
            </a:r>
            <a:r>
              <a:rPr lang="uk-UA" sz="1800" dirty="0" smtClean="0"/>
              <a:t> 3 шт.;</a:t>
            </a:r>
          </a:p>
          <a:p>
            <a:pPr>
              <a:buFontTx/>
              <a:buChar char="-"/>
            </a:pPr>
            <a:r>
              <a:rPr lang="uk-UA" sz="1800" dirty="0" smtClean="0"/>
              <a:t>              - копіювальні машини 3 шт.;</a:t>
            </a:r>
          </a:p>
          <a:p>
            <a:pPr>
              <a:buFontTx/>
              <a:buChar char="-"/>
            </a:pPr>
            <a:r>
              <a:rPr lang="uk-UA" sz="1800" dirty="0" smtClean="0"/>
              <a:t>              - </a:t>
            </a:r>
            <a:r>
              <a:rPr lang="uk-UA" sz="1800" dirty="0" err="1" smtClean="0"/>
              <a:t>ламінатори</a:t>
            </a:r>
            <a:r>
              <a:rPr lang="uk-UA" sz="1800" dirty="0" smtClean="0"/>
              <a:t> 3 шт.;</a:t>
            </a:r>
          </a:p>
          <a:p>
            <a:pPr>
              <a:buFontTx/>
              <a:buChar char="-"/>
            </a:pPr>
            <a:r>
              <a:rPr lang="uk-UA" sz="1800" dirty="0" smtClean="0"/>
              <a:t>              - проектори 2 шт.;</a:t>
            </a:r>
          </a:p>
          <a:p>
            <a:pPr>
              <a:buFontTx/>
              <a:buChar char="-"/>
            </a:pPr>
            <a:r>
              <a:rPr lang="uk-UA" sz="1800" dirty="0" smtClean="0"/>
              <a:t>              - екран 1 </a:t>
            </a:r>
            <a:r>
              <a:rPr lang="uk-UA" sz="1800" smtClean="0"/>
              <a:t>шт.</a:t>
            </a:r>
            <a:endParaRPr lang="uk-UA" sz="1800" dirty="0" smtClean="0"/>
          </a:p>
          <a:p>
            <a:pPr>
              <a:buFontTx/>
              <a:buChar char="-"/>
            </a:pPr>
            <a:endParaRPr lang="uk-U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786154" y="472514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1259632" y="260648"/>
            <a:ext cx="655272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chemeClr val="tx1">
                    <a:lumMod val="95000"/>
                  </a:schemeClr>
                </a:solidFill>
                <a:latin typeface="Verdana" pitchFamily="34" charset="0"/>
              </a:rPr>
              <a:t>Матеріально-технічна база школи</a:t>
            </a:r>
            <a:endParaRPr lang="uk-UA" sz="3600" b="1" dirty="0">
              <a:solidFill>
                <a:schemeClr val="tx1">
                  <a:lumMod val="95000"/>
                </a:schemeClr>
              </a:solidFill>
              <a:latin typeface="Verdana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8280920" cy="4691063"/>
          </a:xfrm>
        </p:spPr>
        <p:txBody>
          <a:bodyPr/>
          <a:lstStyle/>
          <a:p>
            <a:r>
              <a:rPr lang="uk-UA" sz="1800" dirty="0" smtClean="0"/>
              <a:t> 7. Отримано  обладнання для кабінету математики.</a:t>
            </a:r>
          </a:p>
          <a:p>
            <a:r>
              <a:rPr lang="uk-UA" sz="1800" dirty="0" smtClean="0"/>
              <a:t>      </a:t>
            </a:r>
            <a:r>
              <a:rPr lang="uk-UA" sz="1800" dirty="0" err="1" smtClean="0"/>
              <a:t>-інтерактивна</a:t>
            </a:r>
            <a:r>
              <a:rPr lang="uk-UA" sz="1800" dirty="0" smtClean="0"/>
              <a:t> дошка;</a:t>
            </a:r>
          </a:p>
          <a:p>
            <a:r>
              <a:rPr lang="uk-UA" sz="1800" dirty="0" smtClean="0"/>
              <a:t>      </a:t>
            </a:r>
            <a:r>
              <a:rPr lang="uk-UA" sz="1800" dirty="0" err="1" smtClean="0"/>
              <a:t>-проектор</a:t>
            </a:r>
            <a:r>
              <a:rPr lang="uk-UA" sz="1800" dirty="0" smtClean="0"/>
              <a:t>;</a:t>
            </a:r>
          </a:p>
          <a:p>
            <a:r>
              <a:rPr lang="uk-UA" sz="1800" dirty="0" smtClean="0"/>
              <a:t>      - </a:t>
            </a:r>
            <a:r>
              <a:rPr lang="uk-UA" sz="1800" dirty="0" smtClean="0"/>
              <a:t>копіювальна </a:t>
            </a:r>
            <a:r>
              <a:rPr lang="uk-UA" sz="1800" dirty="0" smtClean="0"/>
              <a:t>машина;</a:t>
            </a:r>
          </a:p>
          <a:p>
            <a:r>
              <a:rPr lang="uk-UA" sz="1800" dirty="0" smtClean="0"/>
              <a:t>      - </a:t>
            </a:r>
            <a:r>
              <a:rPr lang="uk-UA" sz="1800" dirty="0" err="1" smtClean="0"/>
              <a:t>нетбук</a:t>
            </a:r>
            <a:r>
              <a:rPr lang="uk-UA" sz="1800" dirty="0" smtClean="0"/>
              <a:t>;</a:t>
            </a:r>
          </a:p>
          <a:p>
            <a:r>
              <a:rPr lang="uk-UA" sz="1800" dirty="0" smtClean="0"/>
              <a:t>      </a:t>
            </a:r>
            <a:r>
              <a:rPr lang="uk-UA" sz="1800" dirty="0" err="1" smtClean="0"/>
              <a:t>-</a:t>
            </a:r>
            <a:r>
              <a:rPr lang="uk-UA" sz="1800" dirty="0" err="1" smtClean="0"/>
              <a:t>документ</a:t>
            </a:r>
            <a:r>
              <a:rPr lang="uk-UA" sz="1800" dirty="0" smtClean="0"/>
              <a:t> сканер</a:t>
            </a:r>
            <a:r>
              <a:rPr lang="uk-UA" sz="1800" dirty="0" smtClean="0"/>
              <a:t>.</a:t>
            </a:r>
            <a:endParaRPr lang="uk-UA" sz="1800" dirty="0" smtClean="0"/>
          </a:p>
          <a:p>
            <a:r>
              <a:rPr lang="uk-UA" sz="1800" dirty="0" smtClean="0"/>
              <a:t> 8. Отримано меблі для кабінету математики.</a:t>
            </a:r>
          </a:p>
          <a:p>
            <a:r>
              <a:rPr lang="uk-UA" sz="1800" dirty="0" smtClean="0"/>
              <a:t> 9. Отримано дидактичний матеріал для НУШ.</a:t>
            </a:r>
          </a:p>
          <a:p>
            <a:r>
              <a:rPr lang="uk-UA" sz="1800" dirty="0" smtClean="0"/>
              <a:t>10.Придбано садові ножиці.</a:t>
            </a:r>
          </a:p>
          <a:p>
            <a:r>
              <a:rPr lang="uk-UA" sz="1800" dirty="0" smtClean="0"/>
              <a:t>11.Придбано газонокосарку.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ІІ ступінь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802547"/>
              </p:ext>
            </p:extLst>
          </p:nvPr>
        </p:nvGraphicFramePr>
        <p:xfrm>
          <a:off x="323850" y="1125538"/>
          <a:ext cx="8496942" cy="5472602"/>
        </p:xfrm>
        <a:graphic>
          <a:graphicData uri="http://schemas.openxmlformats.org/drawingml/2006/table">
            <a:tbl>
              <a:tblPr/>
              <a:tblGrid>
                <a:gridCol w="791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6424">
                  <a:extLst>
                    <a:ext uri="{9D8B030D-6E8A-4147-A177-3AD203B41FA5}">
                      <a16:colId xmlns:a16="http://schemas.microsoft.com/office/drawing/2014/main" xmlns="" val="3685618245"/>
                    </a:ext>
                  </a:extLst>
                </a:gridCol>
              </a:tblGrid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5а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ІІІ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5б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І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31%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6б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ІІ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69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60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39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8а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8б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36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58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1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45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777450286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2018-2019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45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127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155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8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460288342"/>
              </p:ext>
            </p:extLst>
          </p:nvPr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ІІІ ступінь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252188"/>
              </p:ext>
            </p:extLst>
          </p:nvPr>
        </p:nvGraphicFramePr>
        <p:xfrm>
          <a:off x="468313" y="1412875"/>
          <a:ext cx="8280550" cy="4175870"/>
        </p:xfrm>
        <a:graphic>
          <a:graphicData uri="http://schemas.openxmlformats.org/drawingml/2006/table">
            <a:tbl>
              <a:tblPr/>
              <a:tblGrid>
                <a:gridCol w="1121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495">
                  <a:extLst>
                    <a:ext uri="{9D8B030D-6E8A-4147-A177-3AD203B41FA5}">
                      <a16:colId xmlns:a16="http://schemas.microsoft.com/office/drawing/2014/main" xmlns="" val="917410605"/>
                    </a:ext>
                  </a:extLst>
                </a:gridCol>
              </a:tblGrid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34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10б І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28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26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8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69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57%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8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53</a:t>
                      </a:r>
                      <a:r>
                        <a:rPr lang="uk-UA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740827067"/>
              </p:ext>
            </p:extLst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2018-2019 н.р. за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рік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11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31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32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592619668"/>
              </p:ext>
            </p:extLst>
          </p:nvPr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24475" y="436777"/>
            <a:ext cx="6565225" cy="1293028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dirty="0" smtClean="0"/>
              <a:t>Результати олімпіад</a:t>
            </a:r>
            <a:br>
              <a:rPr lang="uk-UA" sz="3600" dirty="0" smtClean="0"/>
            </a:br>
            <a:r>
              <a:rPr lang="uk-UA" sz="3600" dirty="0" smtClean="0"/>
              <a:t> ІІ тур 2018-2019 </a:t>
            </a:r>
            <a:r>
              <a:rPr lang="uk-UA" sz="3600" dirty="0" err="1" smtClean="0"/>
              <a:t>н.р</a:t>
            </a:r>
            <a:r>
              <a:rPr lang="uk-UA" sz="4000" dirty="0" smtClean="0"/>
              <a:t>. </a:t>
            </a:r>
            <a:endParaRPr lang="en-US" sz="2400" dirty="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765937" y="1976438"/>
            <a:ext cx="2170113" cy="4035425"/>
            <a:chOff x="2106" y="773"/>
            <a:chExt cx="1367" cy="2542"/>
          </a:xfrm>
        </p:grpSpPr>
        <p:sp>
          <p:nvSpPr>
            <p:cNvPr id="9252" name="AutoShape 6"/>
            <p:cNvSpPr>
              <a:spLocks noChangeArrowheads="1"/>
            </p:cNvSpPr>
            <p:nvPr/>
          </p:nvSpPr>
          <p:spPr bwMode="gray">
            <a:xfrm>
              <a:off x="2106" y="967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7"/>
            <p:cNvSpPr>
              <a:spLocks noChangeArrowheads="1"/>
            </p:cNvSpPr>
            <p:nvPr/>
          </p:nvSpPr>
          <p:spPr bwMode="gray">
            <a:xfrm>
              <a:off x="2127" y="972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AutoShape 8"/>
            <p:cNvSpPr>
              <a:spLocks noChangeArrowheads="1"/>
            </p:cNvSpPr>
            <p:nvPr/>
          </p:nvSpPr>
          <p:spPr bwMode="gray">
            <a:xfrm>
              <a:off x="2138" y="2272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AutoShape 9"/>
            <p:cNvSpPr>
              <a:spLocks noChangeArrowheads="1"/>
            </p:cNvSpPr>
            <p:nvPr/>
          </p:nvSpPr>
          <p:spPr bwMode="gray">
            <a:xfrm>
              <a:off x="2138" y="986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22" name="AutoShape 10"/>
            <p:cNvSpPr>
              <a:spLocks noChangeArrowheads="1"/>
            </p:cNvSpPr>
            <p:nvPr/>
          </p:nvSpPr>
          <p:spPr bwMode="ltGray">
            <a:xfrm>
              <a:off x="2110" y="2767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23" name="AutoShape 11"/>
            <p:cNvSpPr>
              <a:spLocks noChangeArrowheads="1"/>
            </p:cNvSpPr>
            <p:nvPr/>
          </p:nvSpPr>
          <p:spPr bwMode="ltGray">
            <a:xfrm>
              <a:off x="2138" y="2782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575" y="773"/>
              <a:ext cx="405" cy="405"/>
              <a:chOff x="1289" y="582"/>
              <a:chExt cx="668" cy="668"/>
            </a:xfrm>
          </p:grpSpPr>
          <p:sp>
            <p:nvSpPr>
              <p:cNvPr id="9261" name="Oval 1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62" name="Oval 1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3" name="Oval 1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4" name="Oval 1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5" name="Oval 1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59" name="Text Box 18"/>
            <p:cNvSpPr txBox="1">
              <a:spLocks noChangeArrowheads="1"/>
            </p:cNvSpPr>
            <p:nvPr/>
          </p:nvSpPr>
          <p:spPr bwMode="gray">
            <a:xfrm>
              <a:off x="2715" y="831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60" name="Text Box 19"/>
            <p:cNvSpPr txBox="1">
              <a:spLocks noChangeArrowheads="1"/>
            </p:cNvSpPr>
            <p:nvPr/>
          </p:nvSpPr>
          <p:spPr bwMode="gray">
            <a:xfrm>
              <a:off x="2154" y="1525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dirty="0" smtClean="0">
                  <a:solidFill>
                    <a:srgbClr val="000000"/>
                  </a:solidFill>
                  <a:latin typeface="Verdana" pitchFamily="34" charset="0"/>
                </a:rPr>
                <a:t>12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857638" y="2822575"/>
            <a:ext cx="2166937" cy="4035425"/>
            <a:chOff x="295" y="1480"/>
            <a:chExt cx="1365" cy="2542"/>
          </a:xfrm>
        </p:grpSpPr>
        <p:sp>
          <p:nvSpPr>
            <p:cNvPr id="9239" name="AutoShape 22"/>
            <p:cNvSpPr>
              <a:spLocks noChangeArrowheads="1"/>
            </p:cNvSpPr>
            <p:nvPr/>
          </p:nvSpPr>
          <p:spPr bwMode="gray">
            <a:xfrm>
              <a:off x="295" y="16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AutoShape 23"/>
            <p:cNvSpPr>
              <a:spLocks noChangeArrowheads="1"/>
            </p:cNvSpPr>
            <p:nvPr/>
          </p:nvSpPr>
          <p:spPr bwMode="gray">
            <a:xfrm>
              <a:off x="316" y="16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1" name="AutoShape 24"/>
            <p:cNvSpPr>
              <a:spLocks noChangeArrowheads="1"/>
            </p:cNvSpPr>
            <p:nvPr/>
          </p:nvSpPr>
          <p:spPr bwMode="gray">
            <a:xfrm>
              <a:off x="327" y="29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0C7FF"/>
                </a:gs>
                <a:gs pos="100000">
                  <a:srgbClr val="33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25"/>
            <p:cNvSpPr>
              <a:spLocks noChangeArrowheads="1"/>
            </p:cNvSpPr>
            <p:nvPr/>
          </p:nvSpPr>
          <p:spPr bwMode="gray">
            <a:xfrm>
              <a:off x="327" y="16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99FF"/>
                </a:gs>
                <a:gs pos="100000">
                  <a:srgbClr val="BBDD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29"/>
            <p:cNvSpPr>
              <a:spLocks noChangeArrowheads="1"/>
            </p:cNvSpPr>
            <p:nvPr/>
          </p:nvSpPr>
          <p:spPr bwMode="gray">
            <a:xfrm>
              <a:off x="764" y="1480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244" name="Oval 30"/>
            <p:cNvSpPr>
              <a:spLocks noChangeArrowheads="1"/>
            </p:cNvSpPr>
            <p:nvPr/>
          </p:nvSpPr>
          <p:spPr bwMode="gray">
            <a:xfrm>
              <a:off x="768" y="1483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5" name="Oval 31"/>
            <p:cNvSpPr>
              <a:spLocks noChangeArrowheads="1"/>
            </p:cNvSpPr>
            <p:nvPr/>
          </p:nvSpPr>
          <p:spPr bwMode="gray">
            <a:xfrm>
              <a:off x="773" y="1485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6" name="Oval 32"/>
            <p:cNvSpPr>
              <a:spLocks noChangeArrowheads="1"/>
            </p:cNvSpPr>
            <p:nvPr/>
          </p:nvSpPr>
          <p:spPr bwMode="gray">
            <a:xfrm>
              <a:off x="777" y="1489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7" name="Oval 33"/>
            <p:cNvSpPr>
              <a:spLocks noChangeArrowheads="1"/>
            </p:cNvSpPr>
            <p:nvPr/>
          </p:nvSpPr>
          <p:spPr bwMode="gray">
            <a:xfrm>
              <a:off x="799" y="1499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gray">
            <a:xfrm>
              <a:off x="904" y="15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gray">
            <a:xfrm>
              <a:off x="295" y="2251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19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4" name="AutoShape 52"/>
            <p:cNvSpPr>
              <a:spLocks noChangeArrowheads="1"/>
            </p:cNvSpPr>
            <p:nvPr/>
          </p:nvSpPr>
          <p:spPr bwMode="ltGray">
            <a:xfrm>
              <a:off x="297" y="34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5" name="AutoShape 53"/>
            <p:cNvSpPr>
              <a:spLocks noChangeArrowheads="1"/>
            </p:cNvSpPr>
            <p:nvPr/>
          </p:nvSpPr>
          <p:spPr bwMode="ltGray">
            <a:xfrm>
              <a:off x="325" y="34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417006" y="2830513"/>
            <a:ext cx="2170112" cy="4035425"/>
            <a:chOff x="3599" y="1680"/>
            <a:chExt cx="1367" cy="2542"/>
          </a:xfrm>
        </p:grpSpPr>
        <p:sp>
          <p:nvSpPr>
            <p:cNvPr id="9225" name="AutoShape 38"/>
            <p:cNvSpPr>
              <a:spLocks noChangeArrowheads="1"/>
            </p:cNvSpPr>
            <p:nvPr/>
          </p:nvSpPr>
          <p:spPr bwMode="gray">
            <a:xfrm>
              <a:off x="3603" y="18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39"/>
            <p:cNvSpPr>
              <a:spLocks noChangeArrowheads="1"/>
            </p:cNvSpPr>
            <p:nvPr/>
          </p:nvSpPr>
          <p:spPr bwMode="gray">
            <a:xfrm>
              <a:off x="3624" y="18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40"/>
            <p:cNvSpPr>
              <a:spLocks noChangeArrowheads="1"/>
            </p:cNvSpPr>
            <p:nvPr/>
          </p:nvSpPr>
          <p:spPr bwMode="gray">
            <a:xfrm>
              <a:off x="3635" y="31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FF66"/>
                </a:gs>
                <a:gs pos="100000">
                  <a:srgbClr val="83A44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41"/>
            <p:cNvSpPr>
              <a:spLocks noChangeArrowheads="1"/>
            </p:cNvSpPr>
            <p:nvPr/>
          </p:nvSpPr>
          <p:spPr bwMode="gray">
            <a:xfrm>
              <a:off x="3635" y="18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E762F"/>
                </a:gs>
                <a:gs pos="100000">
                  <a:srgbClr val="CCFF6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4072" y="1680"/>
              <a:ext cx="405" cy="405"/>
              <a:chOff x="1289" y="582"/>
              <a:chExt cx="668" cy="668"/>
            </a:xfrm>
          </p:grpSpPr>
          <p:sp>
            <p:nvSpPr>
              <p:cNvPr id="9234" name="Oval 45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35" name="Oval 46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6" name="Oval 47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7" name="Oval 48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8" name="Oval 49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30" name="Text Box 50"/>
            <p:cNvSpPr txBox="1">
              <a:spLocks noChangeArrowheads="1"/>
            </p:cNvSpPr>
            <p:nvPr/>
          </p:nvSpPr>
          <p:spPr bwMode="gray">
            <a:xfrm>
              <a:off x="4212" y="17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31" name="Text Box 51"/>
            <p:cNvSpPr txBox="1">
              <a:spLocks noChangeArrowheads="1"/>
            </p:cNvSpPr>
            <p:nvPr/>
          </p:nvSpPr>
          <p:spPr bwMode="gray">
            <a:xfrm>
              <a:off x="3651" y="2478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16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7" name="AutoShape 55"/>
            <p:cNvSpPr>
              <a:spLocks noChangeArrowheads="1"/>
            </p:cNvSpPr>
            <p:nvPr/>
          </p:nvSpPr>
          <p:spPr bwMode="ltGray">
            <a:xfrm>
              <a:off x="3599" y="36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8" name="AutoShape 56"/>
            <p:cNvSpPr>
              <a:spLocks noChangeArrowheads="1"/>
            </p:cNvSpPr>
            <p:nvPr/>
          </p:nvSpPr>
          <p:spPr bwMode="ltGray">
            <a:xfrm>
              <a:off x="3627" y="36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pic>
        <p:nvPicPr>
          <p:cNvPr id="166978" name="Picture 66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668" y="2021217"/>
            <a:ext cx="234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79" name="Picture 67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2356" y="2944813"/>
            <a:ext cx="295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80" name="Picture 68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1250" y="3240578"/>
            <a:ext cx="3016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7578" y="398639"/>
            <a:ext cx="6377940" cy="1293028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77855050"/>
              </p:ext>
            </p:extLst>
          </p:nvPr>
        </p:nvGraphicFramePr>
        <p:xfrm>
          <a:off x="1524000" y="1397000"/>
          <a:ext cx="6096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67644" y="154953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4">
                    <a:lumMod val="10000"/>
                  </a:schemeClr>
                </a:solidFill>
              </a:rPr>
              <a:t>8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318127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5531" y="2361079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5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754" y="3905415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7930" y="4659098"/>
            <a:ext cx="279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9652" y="551723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_Diagram_061">
  <a:themeElements>
    <a:clrScheme name="TG_Diagram_061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TG_Diagram_061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G_Diagram_061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743</TotalTime>
  <Words>882</Words>
  <Application>Microsoft Office PowerPoint</Application>
  <PresentationFormat>Экран (4:3)</PresentationFormat>
  <Paragraphs>531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TG_Diagram_061</vt:lpstr>
      <vt:lpstr>Рух учнів  по Берегівській ЗОШ І-ІІІ ст. №1</vt:lpstr>
      <vt:lpstr>Статистичний звіт  І ступінь</vt:lpstr>
      <vt:lpstr>Навчальні досягнення</vt:lpstr>
      <vt:lpstr>Статистичний  звіт  ІІ ступінь</vt:lpstr>
      <vt:lpstr>Навчальні досягнення</vt:lpstr>
      <vt:lpstr>Статистичний  звіт ІІІ ступінь</vt:lpstr>
      <vt:lpstr>Навчальні досягнення</vt:lpstr>
      <vt:lpstr>Результати олімпіад  ІІ тур 2018-2019 н.р. </vt:lpstr>
      <vt:lpstr>Результати олімпіад </vt:lpstr>
      <vt:lpstr>Результати олімпіад </vt:lpstr>
      <vt:lpstr>Результати олімпіад </vt:lpstr>
      <vt:lpstr>Переможці та призери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 ІІ тур 2011-2012 н.р.</dc:title>
  <dc:creator>Customer</dc:creator>
  <cp:lastModifiedBy>Пользователь Windows</cp:lastModifiedBy>
  <cp:revision>132</cp:revision>
  <dcterms:created xsi:type="dcterms:W3CDTF">2011-12-14T18:13:55Z</dcterms:created>
  <dcterms:modified xsi:type="dcterms:W3CDTF">2019-06-09T18:26:48Z</dcterms:modified>
</cp:coreProperties>
</file>