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91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786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217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0830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0126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213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26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2875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52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94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0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248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5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05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65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82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686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1ACBEF-F81D-4BC1-BF52-39CD368471A9}" type="datetimeFigureOut">
              <a:rPr lang="uk-UA" smtClean="0"/>
              <a:t>11.06.2019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35ADF4-6C9B-494B-9882-59449A0E9C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99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Звіт МО вчителів іноземних мов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95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НУШ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8301" y="0"/>
            <a:ext cx="3500582" cy="4330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53" y="2284642"/>
            <a:ext cx="4028356" cy="439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" y="0"/>
            <a:ext cx="5209309" cy="390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1371"/>
            <a:ext cx="3997305" cy="354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0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НУШ</a:t>
            </a:r>
            <a:endParaRPr lang="uk-UA" dirty="0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96" y="0"/>
            <a:ext cx="4165600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60" y="3034145"/>
            <a:ext cx="3190586" cy="382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01" y="2372207"/>
            <a:ext cx="3670877" cy="44857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" y="521714"/>
            <a:ext cx="4086375" cy="432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3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 МІСЬКИХ ОЛІМПІАД</a:t>
            </a:r>
            <a:endParaRPr lang="uk-UA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953585"/>
              </p:ext>
            </p:extLst>
          </p:nvPr>
        </p:nvGraphicFramePr>
        <p:xfrm>
          <a:off x="1484311" y="3657599"/>
          <a:ext cx="10018712" cy="3038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>
                  <a:extLst>
                    <a:ext uri="{9D8B030D-6E8A-4147-A177-3AD203B41FA5}">
                      <a16:colId xmlns:a16="http://schemas.microsoft.com/office/drawing/2014/main" val="2232506361"/>
                    </a:ext>
                  </a:extLst>
                </a:gridCol>
                <a:gridCol w="5009356">
                  <a:extLst>
                    <a:ext uri="{9D8B030D-6E8A-4147-A177-3AD203B41FA5}">
                      <a16:colId xmlns:a16="http://schemas.microsoft.com/office/drawing/2014/main" val="2663715841"/>
                    </a:ext>
                  </a:extLst>
                </a:gridCol>
              </a:tblGrid>
              <a:tr h="738447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Боднар Б.Т.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Гал Евелін (9Б) ІІ місце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72392"/>
                  </a:ext>
                </a:extLst>
              </a:tr>
              <a:tr h="73844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Боднар Б.Т.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Соболь</a:t>
                      </a:r>
                      <a:r>
                        <a:rPr lang="uk-UA" sz="2400" b="1" baseline="0" dirty="0" smtClean="0">
                          <a:solidFill>
                            <a:schemeClr val="tx1"/>
                          </a:solidFill>
                        </a:rPr>
                        <a:t> Кирил (9Б) ІІІ місце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474123"/>
                  </a:ext>
                </a:extLst>
              </a:tr>
              <a:tr h="73844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Боднар Б.Т.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err="1" smtClean="0">
                          <a:solidFill>
                            <a:schemeClr val="tx1"/>
                          </a:solidFill>
                        </a:rPr>
                        <a:t>Дуфинець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Андріана (10а) ІІ місце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542375"/>
                  </a:ext>
                </a:extLst>
              </a:tr>
              <a:tr h="73844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Боднар Б.Т.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Ердевдій Марк (10а) ІІІ місце</a:t>
                      </a:r>
                    </a:p>
                    <a:p>
                      <a:pPr algn="ctr"/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809226"/>
                  </a:ext>
                </a:extLst>
              </a:tr>
            </a:tbl>
          </a:graphicData>
        </a:graphic>
      </p:graphicFrame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798676"/>
              </p:ext>
            </p:extLst>
          </p:nvPr>
        </p:nvGraphicFramePr>
        <p:xfrm>
          <a:off x="1484311" y="2919152"/>
          <a:ext cx="10018712" cy="738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>
                  <a:extLst>
                    <a:ext uri="{9D8B030D-6E8A-4147-A177-3AD203B41FA5}">
                      <a16:colId xmlns:a16="http://schemas.microsoft.com/office/drawing/2014/main" val="3063184138"/>
                    </a:ext>
                  </a:extLst>
                </a:gridCol>
                <a:gridCol w="5009356">
                  <a:extLst>
                    <a:ext uri="{9D8B030D-6E8A-4147-A177-3AD203B41FA5}">
                      <a16:colId xmlns:a16="http://schemas.microsoft.com/office/drawing/2014/main" val="3045600559"/>
                    </a:ext>
                  </a:extLst>
                </a:gridCol>
              </a:tblGrid>
              <a:tr h="738447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Івасиків Т.В.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Ердевдій Марк (10а) ІІ місце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1829"/>
                  </a:ext>
                </a:extLst>
              </a:tr>
            </a:tbl>
          </a:graphicData>
        </a:graphic>
      </p:graphicFrame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88304"/>
              </p:ext>
            </p:extLst>
          </p:nvPr>
        </p:nvGraphicFramePr>
        <p:xfrm>
          <a:off x="1484311" y="2180705"/>
          <a:ext cx="10018712" cy="738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>
                  <a:extLst>
                    <a:ext uri="{9D8B030D-6E8A-4147-A177-3AD203B41FA5}">
                      <a16:colId xmlns:a16="http://schemas.microsoft.com/office/drawing/2014/main" val="731312118"/>
                    </a:ext>
                  </a:extLst>
                </a:gridCol>
                <a:gridCol w="5009356">
                  <a:extLst>
                    <a:ext uri="{9D8B030D-6E8A-4147-A177-3AD203B41FA5}">
                      <a16:colId xmlns:a16="http://schemas.microsoft.com/office/drawing/2014/main" val="3961842794"/>
                    </a:ext>
                  </a:extLst>
                </a:gridCol>
              </a:tblGrid>
              <a:tr h="738447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tx1"/>
                          </a:solidFill>
                        </a:rPr>
                        <a:t>Вчитель</a:t>
                      </a:r>
                      <a:endParaRPr lang="uk-U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tx1"/>
                          </a:solidFill>
                        </a:rPr>
                        <a:t>Учень, результат</a:t>
                      </a:r>
                      <a:endParaRPr lang="uk-U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01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Читання віршів відомого угорського поета </a:t>
            </a:r>
            <a:r>
              <a:rPr lang="en-US" dirty="0" err="1" smtClean="0"/>
              <a:t>Ady</a:t>
            </a:r>
            <a:r>
              <a:rPr lang="en-US" dirty="0" smtClean="0"/>
              <a:t> </a:t>
            </a:r>
            <a:r>
              <a:rPr lang="en-US" dirty="0" err="1" smtClean="0"/>
              <a:t>Endre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1" y="1827551"/>
            <a:ext cx="5242798" cy="446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15" y="2157333"/>
            <a:ext cx="6325849" cy="441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1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CAMP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935" y="163641"/>
            <a:ext cx="4367134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81469" cy="446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648" y="3074232"/>
            <a:ext cx="5456421" cy="363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15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Мовний табір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3" y="0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46" y="3702571"/>
            <a:ext cx="4207239" cy="315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20" y="0"/>
            <a:ext cx="3391212" cy="4084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7" y="3005131"/>
            <a:ext cx="6849545" cy="385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07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Мовний табір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23" y="458866"/>
            <a:ext cx="3301271" cy="440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0" y="2863121"/>
            <a:ext cx="3241311" cy="3994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6753" cy="3710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26" y="1896671"/>
            <a:ext cx="3720997" cy="496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56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акс">
  <a:themeElements>
    <a:clrScheme name="Пара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TM03457496[[fn=Паралакс]]</Template>
  <TotalTime>73</TotalTime>
  <Words>77</Words>
  <Application>Microsoft Office PowerPoint</Application>
  <PresentationFormat>Широкий екран</PresentationFormat>
  <Paragraphs>20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1" baseType="lpstr">
      <vt:lpstr>Arial</vt:lpstr>
      <vt:lpstr>Corbel</vt:lpstr>
      <vt:lpstr>Паралакс</vt:lpstr>
      <vt:lpstr>Звіт МО вчителів іноземних мов</vt:lpstr>
      <vt:lpstr>НУШ</vt:lpstr>
      <vt:lpstr>НУШ</vt:lpstr>
      <vt:lpstr>РЕЗУЛЬТАТИ МІСЬКИХ ОЛІМПІАД</vt:lpstr>
      <vt:lpstr>Читання віршів відомого угорського поета Ady Endre</vt:lpstr>
      <vt:lpstr>GO CAMP</vt:lpstr>
      <vt:lpstr>Мовний табір</vt:lpstr>
      <vt:lpstr>Мовний табір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МО вчителів іноземних мов</dc:title>
  <dc:creator>Windows User</dc:creator>
  <cp:lastModifiedBy>TPCuserX00</cp:lastModifiedBy>
  <cp:revision>12</cp:revision>
  <dcterms:created xsi:type="dcterms:W3CDTF">2019-06-07T05:35:38Z</dcterms:created>
  <dcterms:modified xsi:type="dcterms:W3CDTF">2019-06-11T06:51:38Z</dcterms:modified>
</cp:coreProperties>
</file>