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56" r:id="rId3"/>
    <p:sldId id="257" r:id="rId4"/>
    <p:sldId id="258" r:id="rId5"/>
    <p:sldId id="259" r:id="rId6"/>
    <p:sldId id="261" r:id="rId7"/>
    <p:sldId id="260"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10.06.2019</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10.06.2019</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10.06.2019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10.06.2019</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10.06.2019</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10.06.2019</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На кафедрі працюють 3 історики </a:t>
            </a:r>
            <a:endParaRPr lang="ru-RU" dirty="0"/>
          </a:p>
        </p:txBody>
      </p:sp>
      <p:sp>
        <p:nvSpPr>
          <p:cNvPr id="3" name="Содержимое 2"/>
          <p:cNvSpPr>
            <a:spLocks noGrp="1"/>
          </p:cNvSpPr>
          <p:nvPr>
            <p:ph idx="1"/>
          </p:nvPr>
        </p:nvSpPr>
        <p:spPr/>
        <p:txBody>
          <a:bodyPr/>
          <a:lstStyle/>
          <a:p>
            <a:r>
              <a:rPr lang="uk-UA" dirty="0" smtClean="0"/>
              <a:t>- Власюк Євген Олексійович</a:t>
            </a:r>
          </a:p>
          <a:p>
            <a:r>
              <a:rPr lang="uk-UA" dirty="0" err="1" smtClean="0"/>
              <a:t>-Бережник</a:t>
            </a:r>
            <a:r>
              <a:rPr lang="uk-UA" dirty="0" smtClean="0"/>
              <a:t> Ярослава Василівна</a:t>
            </a:r>
          </a:p>
          <a:p>
            <a:r>
              <a:rPr lang="uk-UA" dirty="0" err="1" smtClean="0"/>
              <a:t>-Капуста</a:t>
            </a:r>
            <a:r>
              <a:rPr lang="uk-UA" dirty="0" smtClean="0"/>
              <a:t> Тетяна Михайлівна</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440159"/>
          </a:xfrm>
        </p:spPr>
        <p:txBody>
          <a:bodyPr>
            <a:normAutofit fontScale="90000"/>
          </a:bodyPr>
          <a:lstStyle/>
          <a:p>
            <a:r>
              <a:rPr lang="ru-RU" sz="1800" b="1" dirty="0" smtClean="0">
                <a:solidFill>
                  <a:schemeClr val="bg1"/>
                </a:solidFill>
                <a:latin typeface="Times New Roman" pitchFamily="18" charset="0"/>
                <a:cs typeface="Times New Roman" pitchFamily="18" charset="0"/>
              </a:rPr>
              <a:t>У фойе </a:t>
            </a:r>
            <a:r>
              <a:rPr lang="ru-RU" sz="1800" b="1" dirty="0" err="1" smtClean="0">
                <a:solidFill>
                  <a:schemeClr val="bg1"/>
                </a:solidFill>
                <a:latin typeface="Times New Roman" pitchFamily="18" charset="0"/>
                <a:cs typeface="Times New Roman" pitchFamily="18" charset="0"/>
              </a:rPr>
              <a:t>школи</a:t>
            </a:r>
            <a:r>
              <a:rPr lang="ru-RU" sz="1800" b="1" dirty="0" smtClean="0">
                <a:solidFill>
                  <a:schemeClr val="bg1"/>
                </a:solidFill>
                <a:latin typeface="Times New Roman" pitchFamily="18" charset="0"/>
                <a:cs typeface="Times New Roman" pitchFamily="18" charset="0"/>
              </a:rPr>
              <a:t> за </a:t>
            </a:r>
            <a:r>
              <a:rPr lang="ru-RU" sz="1800" b="1" dirty="0" err="1" smtClean="0">
                <a:solidFill>
                  <a:schemeClr val="bg1"/>
                </a:solidFill>
                <a:latin typeface="Times New Roman" pitchFamily="18" charset="0"/>
                <a:cs typeface="Times New Roman" pitchFamily="18" charset="0"/>
              </a:rPr>
              <a:t>ініціативи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вчителів</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Бережник</a:t>
            </a:r>
            <a:r>
              <a:rPr lang="ru-RU" sz="1800" b="1" dirty="0" smtClean="0">
                <a:solidFill>
                  <a:schemeClr val="bg1"/>
                </a:solidFill>
                <a:latin typeface="Times New Roman" pitchFamily="18" charset="0"/>
                <a:cs typeface="Times New Roman" pitchFamily="18" charset="0"/>
              </a:rPr>
              <a:t> Я.В. та </a:t>
            </a:r>
            <a:r>
              <a:rPr lang="ru-RU" sz="1800" b="1" dirty="0" err="1" smtClean="0">
                <a:solidFill>
                  <a:schemeClr val="bg1"/>
                </a:solidFill>
                <a:latin typeface="Times New Roman" pitchFamily="18" charset="0"/>
                <a:cs typeface="Times New Roman" pitchFamily="18" charset="0"/>
              </a:rPr>
              <a:t>Капусти</a:t>
            </a:r>
            <a:r>
              <a:rPr lang="ru-RU" sz="1800" b="1" dirty="0" smtClean="0">
                <a:solidFill>
                  <a:schemeClr val="bg1"/>
                </a:solidFill>
                <a:latin typeface="Times New Roman" pitchFamily="18" charset="0"/>
                <a:cs typeface="Times New Roman" pitchFamily="18" charset="0"/>
              </a:rPr>
              <a:t> Т.М. </a:t>
            </a:r>
            <a:r>
              <a:rPr lang="ru-RU" sz="1800" b="1" dirty="0" err="1" smtClean="0">
                <a:solidFill>
                  <a:schemeClr val="bg1"/>
                </a:solidFill>
                <a:latin typeface="Times New Roman" pitchFamily="18" charset="0"/>
                <a:cs typeface="Times New Roman" pitchFamily="18" charset="0"/>
              </a:rPr>
              <a:t>було</a:t>
            </a:r>
            <a:r>
              <a:rPr lang="ru-RU" sz="1800" b="1" dirty="0" smtClean="0">
                <a:solidFill>
                  <a:schemeClr val="bg1"/>
                </a:solidFill>
                <a:latin typeface="Times New Roman" pitchFamily="18" charset="0"/>
                <a:cs typeface="Times New Roman" pitchFamily="18" charset="0"/>
              </a:rPr>
              <a:t> проведено </a:t>
            </a:r>
            <a:r>
              <a:rPr lang="ru-RU" sz="1800" b="1" dirty="0" err="1" smtClean="0">
                <a:solidFill>
                  <a:schemeClr val="bg1"/>
                </a:solidFill>
                <a:latin typeface="Times New Roman" pitchFamily="18" charset="0"/>
                <a:cs typeface="Times New Roman" pitchFamily="18" charset="0"/>
              </a:rPr>
              <a:t>акцію</a:t>
            </a:r>
            <a:r>
              <a:rPr lang="ru-RU" sz="1800" b="1" dirty="0" smtClean="0">
                <a:solidFill>
                  <a:schemeClr val="bg1"/>
                </a:solidFill>
                <a:latin typeface="Times New Roman" pitchFamily="18" charset="0"/>
                <a:cs typeface="Times New Roman" pitchFamily="18" charset="0"/>
              </a:rPr>
              <a:t> «Над </a:t>
            </a:r>
            <a:r>
              <a:rPr lang="ru-RU" sz="1800" b="1" dirty="0" err="1" smtClean="0">
                <a:solidFill>
                  <a:schemeClr val="bg1"/>
                </a:solidFill>
                <a:latin typeface="Times New Roman" pitchFamily="18" charset="0"/>
                <a:cs typeface="Times New Roman" pitchFamily="18" charset="0"/>
              </a:rPr>
              <a:t>рікою</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тумани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сивиною</a:t>
            </a:r>
            <a:r>
              <a:rPr lang="ru-RU" sz="1800" b="1" dirty="0" smtClean="0">
                <a:solidFill>
                  <a:schemeClr val="bg1"/>
                </a:solidFill>
                <a:latin typeface="Times New Roman" pitchFamily="18" charset="0"/>
                <a:cs typeface="Times New Roman" pitchFamily="18" charset="0"/>
              </a:rPr>
              <a:t> упали...», </a:t>
            </a:r>
            <a:r>
              <a:rPr lang="ru-RU" sz="1800" b="1" dirty="0" err="1" smtClean="0">
                <a:solidFill>
                  <a:schemeClr val="bg1"/>
                </a:solidFill>
                <a:latin typeface="Times New Roman" pitchFamily="18" charset="0"/>
                <a:cs typeface="Times New Roman" pitchFamily="18" charset="0"/>
              </a:rPr>
              <a:t>під</a:t>
            </a:r>
            <a:r>
              <a:rPr lang="ru-RU" sz="1800" b="1" dirty="0" smtClean="0">
                <a:solidFill>
                  <a:schemeClr val="bg1"/>
                </a:solidFill>
                <a:latin typeface="Times New Roman" pitchFamily="18" charset="0"/>
                <a:cs typeface="Times New Roman" pitchFamily="18" charset="0"/>
              </a:rPr>
              <a:t> час </a:t>
            </a:r>
            <a:r>
              <a:rPr lang="ru-RU" sz="1800" b="1" dirty="0" err="1" smtClean="0">
                <a:solidFill>
                  <a:schemeClr val="bg1"/>
                </a:solidFill>
                <a:latin typeface="Times New Roman" pitchFamily="18" charset="0"/>
                <a:cs typeface="Times New Roman" pitchFamily="18" charset="0"/>
              </a:rPr>
              <a:t>якої</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були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прочитані</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імпровізовані</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листи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з</a:t>
            </a:r>
            <a:r>
              <a:rPr lang="ru-RU" sz="1800" b="1" dirty="0" smtClean="0">
                <a:solidFill>
                  <a:schemeClr val="bg1"/>
                </a:solidFill>
                <a:latin typeface="Times New Roman" pitchFamily="18" charset="0"/>
                <a:cs typeface="Times New Roman" pitchFamily="18" charset="0"/>
              </a:rPr>
              <a:t> фронту» (</a:t>
            </a:r>
            <a:r>
              <a:rPr lang="ru-RU" sz="1800" b="1" dirty="0" err="1" smtClean="0">
                <a:solidFill>
                  <a:schemeClr val="bg1"/>
                </a:solidFill>
                <a:latin typeface="Times New Roman" pitchFamily="18" charset="0"/>
                <a:cs typeface="Times New Roman" pitchFamily="18" charset="0"/>
              </a:rPr>
              <a:t>зокрема</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вірш</a:t>
            </a:r>
            <a:r>
              <a:rPr lang="ru-RU" sz="1800" b="1" dirty="0" smtClean="0">
                <a:solidFill>
                  <a:schemeClr val="bg1"/>
                </a:solidFill>
                <a:latin typeface="Times New Roman" pitchFamily="18" charset="0"/>
                <a:cs typeface="Times New Roman" pitchFamily="18" charset="0"/>
              </a:rPr>
              <a:t> К.Симонова «</a:t>
            </a:r>
            <a:r>
              <a:rPr lang="ru-RU" sz="1800" b="1" dirty="0" err="1" smtClean="0">
                <a:solidFill>
                  <a:schemeClr val="bg1"/>
                </a:solidFill>
                <a:latin typeface="Times New Roman" pitchFamily="18" charset="0"/>
                <a:cs typeface="Times New Roman" pitchFamily="18" charset="0"/>
              </a:rPr>
              <a:t>Чекай</a:t>
            </a:r>
            <a:r>
              <a:rPr lang="ru-RU" sz="1800" b="1" dirty="0" smtClean="0">
                <a:solidFill>
                  <a:schemeClr val="bg1"/>
                </a:solidFill>
                <a:latin typeface="Times New Roman" pitchFamily="18" charset="0"/>
                <a:cs typeface="Times New Roman" pitchFamily="18" charset="0"/>
              </a:rPr>
              <a:t> на мене»). </a:t>
            </a:r>
            <a:r>
              <a:rPr lang="ru-RU" sz="1800" b="1" dirty="0" err="1" smtClean="0">
                <a:solidFill>
                  <a:schemeClr val="bg1"/>
                </a:solidFill>
                <a:latin typeface="Times New Roman" pitchFamily="18" charset="0"/>
                <a:cs typeface="Times New Roman" pitchFamily="18" charset="0"/>
              </a:rPr>
              <a:t>Учні</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школи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і</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гімназії</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мали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змогу</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переглянути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документальні</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відеохроніки</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часів</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Другої</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світової</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війни</a:t>
            </a:r>
            <a:endParaRPr lang="ru-RU" sz="1800" dirty="0">
              <a:solidFill>
                <a:schemeClr val="bg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pic>
        <p:nvPicPr>
          <p:cNvPr id="4" name="Рисунок 3" descr="6(2).jpg"/>
          <p:cNvPicPr>
            <a:picLocks noChangeAspect="1"/>
          </p:cNvPicPr>
          <p:nvPr/>
        </p:nvPicPr>
        <p:blipFill>
          <a:blip r:embed="rId2" cstate="print"/>
          <a:stretch>
            <a:fillRect/>
          </a:stretch>
        </p:blipFill>
        <p:spPr>
          <a:xfrm>
            <a:off x="1403648" y="2060848"/>
            <a:ext cx="6552728" cy="457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err="1" smtClean="0">
                <a:solidFill>
                  <a:schemeClr val="bg1"/>
                </a:solidFill>
                <a:latin typeface="Times New Roman" pitchFamily="18" charset="0"/>
                <a:cs typeface="Times New Roman" pitchFamily="18" charset="0"/>
              </a:rPr>
              <a:t>Створення</a:t>
            </a:r>
            <a:r>
              <a:rPr lang="ru-RU" sz="2800" dirty="0" smtClean="0">
                <a:solidFill>
                  <a:schemeClr val="bg1"/>
                </a:solidFill>
                <a:latin typeface="Times New Roman" pitchFamily="18" charset="0"/>
                <a:cs typeface="Times New Roman" pitchFamily="18" charset="0"/>
              </a:rPr>
              <a:t> у </a:t>
            </a:r>
            <a:r>
              <a:rPr lang="ru-RU" sz="2800" dirty="0" err="1" smtClean="0">
                <a:solidFill>
                  <a:schemeClr val="bg1"/>
                </a:solidFill>
                <a:latin typeface="Times New Roman" pitchFamily="18" charset="0"/>
                <a:cs typeface="Times New Roman" pitchFamily="18" charset="0"/>
              </a:rPr>
              <a:t>вестибюлі</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школи</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куточка</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скорботи</a:t>
            </a:r>
            <a:r>
              <a:rPr lang="ru-RU" sz="2800" dirty="0" smtClean="0">
                <a:solidFill>
                  <a:schemeClr val="bg1"/>
                </a:solidFill>
                <a:latin typeface="Times New Roman" pitchFamily="18" charset="0"/>
                <a:cs typeface="Times New Roman" pitchFamily="18" charset="0"/>
              </a:rPr>
              <a:t> за жертвами Голодомору та </a:t>
            </a:r>
            <a:r>
              <a:rPr lang="ru-RU" sz="2800" dirty="0" err="1" smtClean="0">
                <a:solidFill>
                  <a:schemeClr val="bg1"/>
                </a:solidFill>
                <a:latin typeface="Times New Roman" pitchFamily="18" charset="0"/>
                <a:cs typeface="Times New Roman" pitchFamily="18" charset="0"/>
              </a:rPr>
              <a:t>тематичного</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колажу</a:t>
            </a:r>
            <a:endParaRPr lang="ru-RU" sz="2800" dirty="0">
              <a:solidFill>
                <a:schemeClr val="bg1"/>
              </a:solidFill>
              <a:latin typeface="Times New Roman" pitchFamily="18" charset="0"/>
              <a:cs typeface="Times New Roman" pitchFamily="18" charset="0"/>
            </a:endParaRPr>
          </a:p>
        </p:txBody>
      </p:sp>
      <p:pic>
        <p:nvPicPr>
          <p:cNvPr id="4" name="Содержимое 3" descr="IMG_20181123_103719.jpg"/>
          <p:cNvPicPr>
            <a:picLocks noGrp="1" noChangeAspect="1"/>
          </p:cNvPicPr>
          <p:nvPr>
            <p:ph idx="1"/>
          </p:nvPr>
        </p:nvPicPr>
        <p:blipFill>
          <a:blip r:embed="rId2" cstate="print"/>
          <a:stretch>
            <a:fillRect/>
          </a:stretch>
        </p:blipFill>
        <p:spPr>
          <a:xfrm>
            <a:off x="323528" y="1916832"/>
            <a:ext cx="3563888" cy="4751851"/>
          </a:xfrm>
          <a:prstGeom prst="rect">
            <a:avLst/>
          </a:prstGeom>
          <a:ln>
            <a:noFill/>
          </a:ln>
          <a:effectLst>
            <a:softEdge rad="112500"/>
          </a:effectLst>
        </p:spPr>
      </p:pic>
      <p:pic>
        <p:nvPicPr>
          <p:cNvPr id="5" name="Рисунок 4" descr="IMG_20181123_103658.jpg"/>
          <p:cNvPicPr>
            <a:picLocks noChangeAspect="1"/>
          </p:cNvPicPr>
          <p:nvPr/>
        </p:nvPicPr>
        <p:blipFill>
          <a:blip r:embed="rId3" cstate="print"/>
          <a:stretch>
            <a:fillRect/>
          </a:stretch>
        </p:blipFill>
        <p:spPr>
          <a:xfrm>
            <a:off x="4499992" y="1700808"/>
            <a:ext cx="4191930" cy="48691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err="1" smtClean="0">
                <a:solidFill>
                  <a:schemeClr val="bg1"/>
                </a:solidFill>
                <a:latin typeface="Times New Roman" pitchFamily="18" charset="0"/>
                <a:cs typeface="Times New Roman" pitchFamily="18" charset="0"/>
              </a:rPr>
              <a:t>Протягом</a:t>
            </a:r>
            <a:r>
              <a:rPr lang="ru-RU" sz="1600" b="1" dirty="0" smtClean="0">
                <a:solidFill>
                  <a:schemeClr val="bg1"/>
                </a:solidFill>
                <a:latin typeface="Times New Roman" pitchFamily="18" charset="0"/>
                <a:cs typeface="Times New Roman" pitchFamily="18" charset="0"/>
              </a:rPr>
              <a:t> 21, 22 </a:t>
            </a:r>
            <a:r>
              <a:rPr lang="ru-RU" sz="1600" b="1" dirty="0" err="1" smtClean="0">
                <a:solidFill>
                  <a:schemeClr val="bg1"/>
                </a:solidFill>
                <a:latin typeface="Times New Roman" pitchFamily="18" charset="0"/>
                <a:cs typeface="Times New Roman" pitchFamily="18" charset="0"/>
              </a:rPr>
              <a:t>січня</a:t>
            </a:r>
            <a:r>
              <a:rPr lang="ru-RU" sz="1600" b="1" dirty="0" smtClean="0">
                <a:solidFill>
                  <a:schemeClr val="bg1"/>
                </a:solidFill>
                <a:latin typeface="Times New Roman" pitchFamily="18" charset="0"/>
                <a:cs typeface="Times New Roman" pitchFamily="18" charset="0"/>
              </a:rPr>
              <a:t> 2019 року школа </a:t>
            </a:r>
            <a:r>
              <a:rPr lang="ru-RU" sz="1600" b="1" dirty="0" err="1" smtClean="0">
                <a:solidFill>
                  <a:schemeClr val="bg1"/>
                </a:solidFill>
                <a:latin typeface="Times New Roman" pitchFamily="18" charset="0"/>
                <a:cs typeface="Times New Roman" pitchFamily="18" charset="0"/>
              </a:rPr>
              <a:t>відзначала</a:t>
            </a:r>
            <a:r>
              <a:rPr lang="ru-RU" sz="1600" b="1" dirty="0" smtClean="0">
                <a:solidFill>
                  <a:schemeClr val="bg1"/>
                </a:solidFill>
                <a:latin typeface="Times New Roman" pitchFamily="18" charset="0"/>
                <a:cs typeface="Times New Roman" pitchFamily="18" charset="0"/>
              </a:rPr>
              <a:t> 100-річчя </a:t>
            </a:r>
            <a:r>
              <a:rPr lang="ru-RU" sz="1600" b="1" dirty="0" err="1" smtClean="0">
                <a:solidFill>
                  <a:schemeClr val="bg1"/>
                </a:solidFill>
                <a:latin typeface="Times New Roman" pitchFamily="18" charset="0"/>
                <a:cs typeface="Times New Roman" pitchFamily="18" charset="0"/>
              </a:rPr>
              <a:t>Соборності</a:t>
            </a:r>
            <a:r>
              <a:rPr lang="ru-RU" sz="1600" b="1" dirty="0" smtClean="0">
                <a:solidFill>
                  <a:schemeClr val="bg1"/>
                </a:solidFill>
                <a:latin typeface="Times New Roman" pitchFamily="18" charset="0"/>
                <a:cs typeface="Times New Roman" pitchFamily="18" charset="0"/>
              </a:rPr>
              <a:t> </a:t>
            </a:r>
            <a:r>
              <a:rPr lang="ru-RU" sz="1600" b="1" dirty="0" err="1" smtClean="0">
                <a:solidFill>
                  <a:schemeClr val="bg1"/>
                </a:solidFill>
                <a:latin typeface="Times New Roman" pitchFamily="18" charset="0"/>
                <a:cs typeface="Times New Roman" pitchFamily="18" charset="0"/>
              </a:rPr>
              <a:t>України</a:t>
            </a:r>
            <a:r>
              <a:rPr lang="ru-RU" sz="1600" b="1" dirty="0" smtClean="0">
                <a:solidFill>
                  <a:schemeClr val="bg1"/>
                </a:solidFill>
                <a:latin typeface="Times New Roman" pitchFamily="18" charset="0"/>
                <a:cs typeface="Times New Roman" pitchFamily="18" charset="0"/>
              </a:rPr>
              <a:t>.</a:t>
            </a:r>
            <a:br>
              <a:rPr lang="ru-RU" sz="1600" b="1" dirty="0" smtClean="0">
                <a:solidFill>
                  <a:schemeClr val="bg1"/>
                </a:solidFill>
                <a:latin typeface="Times New Roman" pitchFamily="18" charset="0"/>
                <a:cs typeface="Times New Roman" pitchFamily="18" charset="0"/>
              </a:rPr>
            </a:br>
            <a:r>
              <a:rPr lang="ru-RU" sz="1600" b="1" dirty="0" err="1" smtClean="0">
                <a:solidFill>
                  <a:schemeClr val="bg1"/>
                </a:solidFill>
                <a:latin typeface="Times New Roman" pitchFamily="18" charset="0"/>
                <a:cs typeface="Times New Roman" pitchFamily="18" charset="0"/>
              </a:rPr>
              <a:t>Вчителем</a:t>
            </a:r>
            <a:r>
              <a:rPr lang="ru-RU" sz="1600" b="1" dirty="0" smtClean="0">
                <a:solidFill>
                  <a:schemeClr val="bg1"/>
                </a:solidFill>
                <a:latin typeface="Times New Roman" pitchFamily="18" charset="0"/>
                <a:cs typeface="Times New Roman" pitchFamily="18" charset="0"/>
              </a:rPr>
              <a:t> </a:t>
            </a:r>
            <a:r>
              <a:rPr lang="ru-RU" sz="1600" b="1" dirty="0" err="1" smtClean="0">
                <a:solidFill>
                  <a:schemeClr val="bg1"/>
                </a:solidFill>
                <a:latin typeface="Times New Roman" pitchFamily="18" charset="0"/>
                <a:cs typeface="Times New Roman" pitchFamily="18" charset="0"/>
              </a:rPr>
              <a:t>історії</a:t>
            </a:r>
            <a:r>
              <a:rPr lang="ru-RU" sz="1600" b="1" dirty="0" smtClean="0">
                <a:solidFill>
                  <a:schemeClr val="bg1"/>
                </a:solidFill>
                <a:latin typeface="Times New Roman" pitchFamily="18" charset="0"/>
                <a:cs typeface="Times New Roman" pitchFamily="18" charset="0"/>
              </a:rPr>
              <a:t> </a:t>
            </a:r>
            <a:r>
              <a:rPr lang="ru-RU" sz="1600" b="1" dirty="0" err="1" smtClean="0">
                <a:solidFill>
                  <a:schemeClr val="bg1"/>
                </a:solidFill>
                <a:latin typeface="Times New Roman" pitchFamily="18" charset="0"/>
                <a:cs typeface="Times New Roman" pitchFamily="18" charset="0"/>
              </a:rPr>
              <a:t>Бережник</a:t>
            </a:r>
            <a:r>
              <a:rPr lang="ru-RU" sz="1600" b="1" dirty="0" smtClean="0">
                <a:solidFill>
                  <a:schemeClr val="bg1"/>
                </a:solidFill>
                <a:latin typeface="Times New Roman" pitchFamily="18" charset="0"/>
                <a:cs typeface="Times New Roman" pitchFamily="18" charset="0"/>
              </a:rPr>
              <a:t> Я. В. проведено </a:t>
            </a:r>
            <a:r>
              <a:rPr lang="ru-RU" sz="1600" b="1" dirty="0" err="1" smtClean="0">
                <a:solidFill>
                  <a:schemeClr val="bg1"/>
                </a:solidFill>
                <a:latin typeface="Times New Roman" pitchFamily="18" charset="0"/>
                <a:cs typeface="Times New Roman" pitchFamily="18" charset="0"/>
              </a:rPr>
              <a:t>позакласний</a:t>
            </a:r>
            <a:r>
              <a:rPr lang="ru-RU" sz="1600" b="1" dirty="0" smtClean="0">
                <a:solidFill>
                  <a:schemeClr val="bg1"/>
                </a:solidFill>
                <a:latin typeface="Times New Roman" pitchFamily="18" charset="0"/>
                <a:cs typeface="Times New Roman" pitchFamily="18" charset="0"/>
              </a:rPr>
              <a:t> </a:t>
            </a:r>
            <a:r>
              <a:rPr lang="ru-RU" sz="1600" b="1" dirty="0" err="1" smtClean="0">
                <a:solidFill>
                  <a:schemeClr val="bg1"/>
                </a:solidFill>
                <a:latin typeface="Times New Roman" pitchFamily="18" charset="0"/>
                <a:cs typeface="Times New Roman" pitchFamily="18" charset="0"/>
              </a:rPr>
              <a:t>захід</a:t>
            </a:r>
            <a:r>
              <a:rPr lang="ru-RU" sz="1600" b="1" dirty="0" smtClean="0">
                <a:solidFill>
                  <a:schemeClr val="bg1"/>
                </a:solidFill>
                <a:latin typeface="Times New Roman" pitchFamily="18" charset="0"/>
                <a:cs typeface="Times New Roman" pitchFamily="18" charset="0"/>
              </a:rPr>
              <a:t> у 8 Б </a:t>
            </a:r>
            <a:r>
              <a:rPr lang="ru-RU" sz="1600" b="1" dirty="0" err="1" smtClean="0">
                <a:solidFill>
                  <a:schemeClr val="bg1"/>
                </a:solidFill>
                <a:latin typeface="Times New Roman" pitchFamily="18" charset="0"/>
                <a:cs typeface="Times New Roman" pitchFamily="18" charset="0"/>
              </a:rPr>
              <a:t>класі</a:t>
            </a:r>
            <a:r>
              <a:rPr lang="ru-RU" sz="1600" b="1" dirty="0" smtClean="0">
                <a:solidFill>
                  <a:schemeClr val="bg1"/>
                </a:solidFill>
                <a:latin typeface="Times New Roman" pitchFamily="18" charset="0"/>
                <a:cs typeface="Times New Roman" pitchFamily="18" charset="0"/>
              </a:rPr>
              <a:t> «Нехай </a:t>
            </a:r>
            <a:r>
              <a:rPr lang="ru-RU" sz="1600" b="1" dirty="0" err="1" smtClean="0">
                <a:solidFill>
                  <a:schemeClr val="bg1"/>
                </a:solidFill>
                <a:latin typeface="Times New Roman" pitchFamily="18" charset="0"/>
                <a:cs typeface="Times New Roman" pitchFamily="18" charset="0"/>
              </a:rPr>
              <a:t>нерозмежованою</a:t>
            </a:r>
            <a:r>
              <a:rPr lang="ru-RU" sz="1600" b="1" dirty="0" smtClean="0">
                <a:solidFill>
                  <a:schemeClr val="bg1"/>
                </a:solidFill>
                <a:latin typeface="Times New Roman" pitchFamily="18" charset="0"/>
                <a:cs typeface="Times New Roman" pitchFamily="18" charset="0"/>
              </a:rPr>
              <a:t> </a:t>
            </a:r>
            <a:r>
              <a:rPr lang="ru-RU" sz="1600" b="1" dirty="0" err="1" smtClean="0">
                <a:solidFill>
                  <a:schemeClr val="bg1"/>
                </a:solidFill>
                <a:latin typeface="Times New Roman" pitchFamily="18" charset="0"/>
                <a:cs typeface="Times New Roman" pitchFamily="18" charset="0"/>
              </a:rPr>
              <a:t>залишиться</a:t>
            </a:r>
            <a:r>
              <a:rPr lang="ru-RU" sz="1600" b="1" dirty="0" smtClean="0">
                <a:solidFill>
                  <a:schemeClr val="bg1"/>
                </a:solidFill>
                <a:latin typeface="Times New Roman" pitchFamily="18" charset="0"/>
                <a:cs typeface="Times New Roman" pitchFamily="18" charset="0"/>
              </a:rPr>
              <a:t> </a:t>
            </a:r>
            <a:r>
              <a:rPr lang="ru-RU" sz="1600" b="1" dirty="0" err="1" smtClean="0">
                <a:solidFill>
                  <a:schemeClr val="bg1"/>
                </a:solidFill>
                <a:latin typeface="Times New Roman" pitchFamily="18" charset="0"/>
                <a:cs typeface="Times New Roman" pitchFamily="18" charset="0"/>
              </a:rPr>
              <a:t>навіки</a:t>
            </a:r>
            <a:r>
              <a:rPr lang="ru-RU" sz="1600" b="1" dirty="0" smtClean="0">
                <a:solidFill>
                  <a:schemeClr val="bg1"/>
                </a:solidFill>
                <a:latin typeface="Times New Roman" pitchFamily="18" charset="0"/>
                <a:cs typeface="Times New Roman" pitchFamily="18" charset="0"/>
              </a:rPr>
              <a:t>»</a:t>
            </a:r>
            <a:br>
              <a:rPr lang="ru-RU" sz="1600" b="1" dirty="0" smtClean="0">
                <a:solidFill>
                  <a:schemeClr val="bg1"/>
                </a:solidFill>
                <a:latin typeface="Times New Roman" pitchFamily="18" charset="0"/>
                <a:cs typeface="Times New Roman" pitchFamily="18" charset="0"/>
              </a:rPr>
            </a:br>
            <a:endParaRPr lang="ru-RU" sz="1600" dirty="0">
              <a:solidFill>
                <a:schemeClr val="bg1"/>
              </a:solidFill>
              <a:latin typeface="Times New Roman" pitchFamily="18" charset="0"/>
              <a:cs typeface="Times New Roman" pitchFamily="18" charset="0"/>
            </a:endParaRPr>
          </a:p>
        </p:txBody>
      </p:sp>
      <p:pic>
        <p:nvPicPr>
          <p:cNvPr id="4" name="Содержимое 3" descr="51103727_371511266766495_3117441590201679872_n.jpg"/>
          <p:cNvPicPr>
            <a:picLocks noGrp="1" noChangeAspect="1"/>
          </p:cNvPicPr>
          <p:nvPr>
            <p:ph idx="1"/>
          </p:nvPr>
        </p:nvPicPr>
        <p:blipFill>
          <a:blip r:embed="rId2" cstate="print"/>
          <a:stretch>
            <a:fillRect/>
          </a:stretch>
        </p:blipFill>
        <p:spPr>
          <a:xfrm>
            <a:off x="4355976" y="2852936"/>
            <a:ext cx="4512501" cy="3384376"/>
          </a:xfrm>
          <a:prstGeom prst="rect">
            <a:avLst/>
          </a:prstGeom>
          <a:ln>
            <a:noFill/>
          </a:ln>
          <a:effectLst>
            <a:softEdge rad="112500"/>
          </a:effectLst>
        </p:spPr>
      </p:pic>
      <p:pic>
        <p:nvPicPr>
          <p:cNvPr id="5" name="Рисунок 4" descr="50846327_2042835335805410_5529620142759084032_n.jpg"/>
          <p:cNvPicPr>
            <a:picLocks noChangeAspect="1"/>
          </p:cNvPicPr>
          <p:nvPr/>
        </p:nvPicPr>
        <p:blipFill>
          <a:blip r:embed="rId3" cstate="print"/>
          <a:stretch>
            <a:fillRect/>
          </a:stretch>
        </p:blipFill>
        <p:spPr>
          <a:xfrm>
            <a:off x="395537" y="908720"/>
            <a:ext cx="4104456" cy="30783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375264"/>
          </a:xfrm>
        </p:spPr>
        <p:txBody>
          <a:bodyPr>
            <a:normAutofit fontScale="90000"/>
          </a:bodyPr>
          <a:lstStyle/>
          <a:p>
            <a:r>
              <a:rPr lang="ru-RU" sz="1600" dirty="0" smtClean="0"/>
              <a:t> </a:t>
            </a:r>
            <a:r>
              <a:rPr lang="ru-RU" sz="1800" dirty="0" err="1" smtClean="0">
                <a:solidFill>
                  <a:schemeClr val="bg1"/>
                </a:solidFill>
                <a:latin typeface="Times New Roman" pitchFamily="18" charset="0"/>
                <a:cs typeface="Times New Roman" pitchFamily="18" charset="0"/>
              </a:rPr>
              <a:t>Тематичний</a:t>
            </a:r>
            <a:r>
              <a:rPr lang="ru-RU" sz="1800" dirty="0" smtClean="0">
                <a:solidFill>
                  <a:schemeClr val="bg1"/>
                </a:solidFill>
                <a:latin typeface="Times New Roman" pitchFamily="18" charset="0"/>
                <a:cs typeface="Times New Roman" pitchFamily="18" charset="0"/>
              </a:rPr>
              <a:t> урок </a:t>
            </a:r>
            <a:r>
              <a:rPr lang="ru-RU" sz="1800" dirty="0" err="1" smtClean="0">
                <a:solidFill>
                  <a:schemeClr val="bg1"/>
                </a:solidFill>
                <a:latin typeface="Times New Roman" pitchFamily="18" charset="0"/>
                <a:cs typeface="Times New Roman" pitchFamily="18" charset="0"/>
              </a:rPr>
              <a:t>історії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нагоди</a:t>
            </a:r>
            <a:r>
              <a:rPr lang="ru-RU" sz="1800" dirty="0" smtClean="0">
                <a:solidFill>
                  <a:schemeClr val="bg1"/>
                </a:solidFill>
                <a:latin typeface="Times New Roman" pitchFamily="18" charset="0"/>
                <a:cs typeface="Times New Roman" pitchFamily="18" charset="0"/>
              </a:rPr>
              <a:t> 80-річчя </a:t>
            </a:r>
            <a:r>
              <a:rPr lang="ru-RU" sz="1800" dirty="0" err="1" smtClean="0">
                <a:solidFill>
                  <a:schemeClr val="bg1"/>
                </a:solidFill>
                <a:latin typeface="Times New Roman" pitchFamily="18" charset="0"/>
                <a:cs typeface="Times New Roman" pitchFamily="18" charset="0"/>
              </a:rPr>
              <a:t>з</a:t>
            </a:r>
            <a:r>
              <a:rPr lang="ru-RU" sz="1800" dirty="0" smtClean="0">
                <a:solidFill>
                  <a:schemeClr val="bg1"/>
                </a:solidFill>
                <a:latin typeface="Times New Roman" pitchFamily="18" charset="0"/>
                <a:cs typeface="Times New Roman" pitchFamily="18" charset="0"/>
              </a:rPr>
              <a:t> дня </a:t>
            </a:r>
            <a:r>
              <a:rPr lang="ru-RU" sz="1800" dirty="0" err="1" smtClean="0">
                <a:solidFill>
                  <a:schemeClr val="bg1"/>
                </a:solidFill>
                <a:latin typeface="Times New Roman" pitchFamily="18" charset="0"/>
                <a:cs typeface="Times New Roman" pitchFamily="18" charset="0"/>
              </a:rPr>
              <a:t>проголошення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незалежності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Карпатської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України</a:t>
            </a:r>
            <a:r>
              <a:rPr lang="ru-RU" sz="1800" dirty="0" smtClean="0">
                <a:solidFill>
                  <a:schemeClr val="bg1"/>
                </a:solidFill>
                <a:latin typeface="Times New Roman" pitchFamily="18" charset="0"/>
                <a:cs typeface="Times New Roman" pitchFamily="18" charset="0"/>
              </a:rPr>
              <a:t>:</a:t>
            </a:r>
            <a:br>
              <a:rPr lang="ru-RU" sz="1800" dirty="0" smtClean="0">
                <a:solidFill>
                  <a:schemeClr val="bg1"/>
                </a:solidFill>
                <a:latin typeface="Times New Roman" pitchFamily="18" charset="0"/>
                <a:cs typeface="Times New Roman" pitchFamily="18" charset="0"/>
              </a:rPr>
            </a:b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Карпатська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Україна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Карпатська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Січ</a:t>
            </a:r>
            <a:r>
              <a:rPr lang="ru-RU" sz="1800" dirty="0" smtClean="0">
                <a:solidFill>
                  <a:schemeClr val="bg1"/>
                </a:solidFill>
                <a:latin typeface="Times New Roman" pitchFamily="18" charset="0"/>
                <a:cs typeface="Times New Roman" pitchFamily="18" charset="0"/>
              </a:rPr>
              <a:t>. Августин Волошин.» Урок </a:t>
            </a:r>
            <a:r>
              <a:rPr lang="ru-RU" sz="1800" dirty="0" err="1" smtClean="0">
                <a:solidFill>
                  <a:schemeClr val="bg1"/>
                </a:solidFill>
                <a:latin typeface="Times New Roman" pitchFamily="18" charset="0"/>
                <a:cs typeface="Times New Roman" pitchFamily="18" charset="0"/>
              </a:rPr>
              <a:t>був</a:t>
            </a:r>
            <a:r>
              <a:rPr lang="ru-RU" sz="1800" dirty="0" smtClean="0">
                <a:solidFill>
                  <a:schemeClr val="bg1"/>
                </a:solidFill>
                <a:latin typeface="Times New Roman" pitchFamily="18" charset="0"/>
                <a:cs typeface="Times New Roman" pitchFamily="18" charset="0"/>
              </a:rPr>
              <a:t> проведений </a:t>
            </a:r>
            <a:r>
              <a:rPr lang="ru-RU" sz="1800" dirty="0" err="1" smtClean="0">
                <a:solidFill>
                  <a:schemeClr val="bg1"/>
                </a:solidFill>
                <a:latin typeface="Times New Roman" pitchFamily="18" charset="0"/>
                <a:cs typeface="Times New Roman" pitchFamily="18" charset="0"/>
              </a:rPr>
              <a:t>вчителем</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історії</a:t>
            </a:r>
            <a:r>
              <a:rPr lang="ru-RU" sz="1800" dirty="0" smtClean="0">
                <a:solidFill>
                  <a:schemeClr val="bg1"/>
                </a:solidFill>
                <a:latin typeface="Times New Roman" pitchFamily="18" charset="0"/>
                <a:cs typeface="Times New Roman" pitchFamily="18" charset="0"/>
              </a:rPr>
              <a:t> Власюком Є.О</a:t>
            </a:r>
            <a:r>
              <a:rPr lang="ru-RU" sz="1600" dirty="0" smtClean="0"/>
              <a:t/>
            </a:r>
            <a:br>
              <a:rPr lang="ru-RU" sz="1600" dirty="0" smtClean="0"/>
            </a:br>
            <a:endParaRPr lang="ru-RU" sz="1600" dirty="0">
              <a:latin typeface="Times New Roman" pitchFamily="18" charset="0"/>
              <a:cs typeface="Times New Roman" pitchFamily="18" charset="0"/>
            </a:endParaRPr>
          </a:p>
        </p:txBody>
      </p:sp>
      <p:pic>
        <p:nvPicPr>
          <p:cNvPr id="4" name="Содержимое 3" descr="img_20190314_101151.jpg"/>
          <p:cNvPicPr>
            <a:picLocks noGrp="1" noChangeAspect="1"/>
          </p:cNvPicPr>
          <p:nvPr>
            <p:ph idx="1"/>
          </p:nvPr>
        </p:nvPicPr>
        <p:blipFill>
          <a:blip r:embed="rId2" cstate="print"/>
          <a:stretch>
            <a:fillRect/>
          </a:stretch>
        </p:blipFill>
        <p:spPr>
          <a:xfrm>
            <a:off x="395536" y="1628800"/>
            <a:ext cx="3600400" cy="2232248"/>
          </a:xfrm>
          <a:prstGeom prst="rect">
            <a:avLst/>
          </a:prstGeom>
          <a:ln w="228600" cap="sq" cmpd="thickThin">
            <a:solidFill>
              <a:srgbClr val="000000"/>
            </a:solidFill>
            <a:prstDash val="solid"/>
            <a:miter lim="800000"/>
          </a:ln>
          <a:effectLst>
            <a:innerShdw blurRad="76200">
              <a:srgbClr val="000000"/>
            </a:innerShdw>
          </a:effectLst>
        </p:spPr>
      </p:pic>
      <p:pic>
        <p:nvPicPr>
          <p:cNvPr id="5" name="Рисунок 4" descr="img_20190314_095019_2.jpg"/>
          <p:cNvPicPr>
            <a:picLocks noChangeAspect="1"/>
          </p:cNvPicPr>
          <p:nvPr/>
        </p:nvPicPr>
        <p:blipFill>
          <a:blip r:embed="rId3" cstate="print"/>
          <a:stretch>
            <a:fillRect/>
          </a:stretch>
        </p:blipFill>
        <p:spPr>
          <a:xfrm>
            <a:off x="395536" y="4221088"/>
            <a:ext cx="3600400" cy="2304256"/>
          </a:xfrm>
          <a:prstGeom prst="rect">
            <a:avLst/>
          </a:prstGeom>
          <a:ln w="228600" cap="sq" cmpd="thickThin">
            <a:solidFill>
              <a:srgbClr val="000000"/>
            </a:solidFill>
            <a:prstDash val="solid"/>
            <a:miter lim="800000"/>
          </a:ln>
          <a:effectLst>
            <a:innerShdw blurRad="76200">
              <a:srgbClr val="000000"/>
            </a:innerShdw>
          </a:effectLst>
        </p:spPr>
      </p:pic>
      <p:pic>
        <p:nvPicPr>
          <p:cNvPr id="6" name="Рисунок 5" descr="img_20190314_101223.jpg"/>
          <p:cNvPicPr>
            <a:picLocks noChangeAspect="1"/>
          </p:cNvPicPr>
          <p:nvPr/>
        </p:nvPicPr>
        <p:blipFill>
          <a:blip r:embed="rId4" cstate="print"/>
          <a:stretch>
            <a:fillRect/>
          </a:stretch>
        </p:blipFill>
        <p:spPr>
          <a:xfrm>
            <a:off x="4427984" y="1628800"/>
            <a:ext cx="3744416" cy="2232248"/>
          </a:xfrm>
          <a:prstGeom prst="rect">
            <a:avLst/>
          </a:prstGeom>
          <a:ln w="228600" cap="sq" cmpd="thickThin">
            <a:solidFill>
              <a:srgbClr val="000000"/>
            </a:solidFill>
            <a:prstDash val="solid"/>
            <a:miter lim="800000"/>
          </a:ln>
          <a:effectLst>
            <a:innerShdw blurRad="76200">
              <a:srgbClr val="000000"/>
            </a:innerShdw>
          </a:effectLst>
        </p:spPr>
      </p:pic>
      <p:pic>
        <p:nvPicPr>
          <p:cNvPr id="7" name="Рисунок 6" descr="img_20190314_095100.jpg"/>
          <p:cNvPicPr>
            <a:picLocks noChangeAspect="1"/>
          </p:cNvPicPr>
          <p:nvPr/>
        </p:nvPicPr>
        <p:blipFill>
          <a:blip r:embed="rId5" cstate="print"/>
          <a:stretch>
            <a:fillRect/>
          </a:stretch>
        </p:blipFill>
        <p:spPr>
          <a:xfrm>
            <a:off x="4355976" y="4149080"/>
            <a:ext cx="3816424" cy="2376264"/>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solidFill>
                  <a:schemeClr val="bg1"/>
                </a:solidFill>
                <a:latin typeface="Times New Roman" pitchFamily="18" charset="0"/>
                <a:cs typeface="Times New Roman" pitchFamily="18" charset="0"/>
              </a:rPr>
              <a:t>Робота над тематичними виставками-колажами до вшанування історичних подій</a:t>
            </a:r>
            <a:endParaRPr lang="ru-RU" sz="2800" dirty="0">
              <a:solidFill>
                <a:schemeClr val="bg1"/>
              </a:solidFill>
              <a:latin typeface="Times New Roman" pitchFamily="18" charset="0"/>
              <a:cs typeface="Times New Roman" pitchFamily="18" charset="0"/>
            </a:endParaRPr>
          </a:p>
        </p:txBody>
      </p:sp>
      <p:pic>
        <p:nvPicPr>
          <p:cNvPr id="4" name="Содержимое 3" descr="IMG_20181123_103658.jpg"/>
          <p:cNvPicPr>
            <a:picLocks noGrp="1" noChangeAspect="1"/>
          </p:cNvPicPr>
          <p:nvPr>
            <p:ph idx="1"/>
          </p:nvPr>
        </p:nvPicPr>
        <p:blipFill>
          <a:blip r:embed="rId2" cstate="print"/>
          <a:stretch>
            <a:fillRect/>
          </a:stretch>
        </p:blipFill>
        <p:spPr>
          <a:xfrm>
            <a:off x="4788024" y="3861048"/>
            <a:ext cx="2469474" cy="1872208"/>
          </a:xfrm>
          <a:prstGeom prst="rect">
            <a:avLst/>
          </a:prstGeom>
          <a:ln>
            <a:noFill/>
          </a:ln>
          <a:effectLst>
            <a:softEdge rad="112500"/>
          </a:effectLst>
        </p:spPr>
      </p:pic>
      <p:pic>
        <p:nvPicPr>
          <p:cNvPr id="5" name="Рисунок 4" descr="img_20181011_125831.jpg"/>
          <p:cNvPicPr>
            <a:picLocks noChangeAspect="1"/>
          </p:cNvPicPr>
          <p:nvPr/>
        </p:nvPicPr>
        <p:blipFill>
          <a:blip r:embed="rId3" cstate="print"/>
          <a:stretch>
            <a:fillRect/>
          </a:stretch>
        </p:blipFill>
        <p:spPr>
          <a:xfrm>
            <a:off x="5652120" y="1628800"/>
            <a:ext cx="2496277" cy="1872208"/>
          </a:xfrm>
          <a:prstGeom prst="rect">
            <a:avLst/>
          </a:prstGeom>
          <a:ln>
            <a:noFill/>
          </a:ln>
          <a:effectLst>
            <a:softEdge rad="112500"/>
          </a:effectLst>
        </p:spPr>
      </p:pic>
      <p:pic>
        <p:nvPicPr>
          <p:cNvPr id="6" name="Рисунок 5" descr="img_20190314_095034 (1).jpg"/>
          <p:cNvPicPr>
            <a:picLocks noChangeAspect="1"/>
          </p:cNvPicPr>
          <p:nvPr/>
        </p:nvPicPr>
        <p:blipFill>
          <a:blip r:embed="rId4" cstate="print"/>
          <a:stretch>
            <a:fillRect/>
          </a:stretch>
        </p:blipFill>
        <p:spPr>
          <a:xfrm>
            <a:off x="467545" y="1412777"/>
            <a:ext cx="2808312" cy="2016223"/>
          </a:xfrm>
          <a:prstGeom prst="rect">
            <a:avLst/>
          </a:prstGeom>
          <a:ln>
            <a:noFill/>
          </a:ln>
          <a:effectLst>
            <a:softEdge rad="112500"/>
          </a:effectLst>
        </p:spPr>
      </p:pic>
      <p:pic>
        <p:nvPicPr>
          <p:cNvPr id="7" name="Рисунок 6" descr="img_20190507_112804.jpg"/>
          <p:cNvPicPr>
            <a:picLocks noChangeAspect="1"/>
          </p:cNvPicPr>
          <p:nvPr/>
        </p:nvPicPr>
        <p:blipFill>
          <a:blip r:embed="rId5" cstate="print"/>
          <a:stretch>
            <a:fillRect/>
          </a:stretch>
        </p:blipFill>
        <p:spPr>
          <a:xfrm>
            <a:off x="1259632" y="3861048"/>
            <a:ext cx="2976331" cy="223224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429000"/>
            <a:ext cx="7056784" cy="3168352"/>
          </a:xfrm>
        </p:spPr>
        <p:txBody>
          <a:bodyPr>
            <a:noAutofit/>
          </a:bodyPr>
          <a:lstStyle/>
          <a:p>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r>
              <a:rPr lang="ru-RU" sz="4700" b="1" dirty="0" err="1" smtClean="0">
                <a:solidFill>
                  <a:schemeClr val="bg1"/>
                </a:solidFill>
                <a:latin typeface="Times New Roman" pitchFamily="18" charset="0"/>
                <a:cs typeface="Times New Roman" pitchFamily="18" charset="0"/>
              </a:rPr>
              <a:t>Переможці</a:t>
            </a:r>
            <a:r>
              <a:rPr lang="ru-RU" sz="4700" b="1" dirty="0" smtClean="0">
                <a:solidFill>
                  <a:schemeClr val="bg1"/>
                </a:solidFill>
                <a:latin typeface="Times New Roman" pitchFamily="18" charset="0"/>
                <a:cs typeface="Times New Roman" pitchFamily="18" charset="0"/>
              </a:rPr>
              <a:t> </a:t>
            </a:r>
            <a:r>
              <a:rPr lang="ru-RU" sz="4700" b="1" dirty="0" err="1" smtClean="0">
                <a:solidFill>
                  <a:schemeClr val="bg1"/>
                </a:solidFill>
                <a:latin typeface="Times New Roman" pitchFamily="18" charset="0"/>
                <a:cs typeface="Times New Roman" pitchFamily="18" charset="0"/>
              </a:rPr>
              <a:t>міського</a:t>
            </a:r>
            <a:r>
              <a:rPr lang="ru-RU" sz="4700" b="1" dirty="0" smtClean="0">
                <a:solidFill>
                  <a:schemeClr val="bg1"/>
                </a:solidFill>
                <a:latin typeface="Times New Roman" pitchFamily="18" charset="0"/>
                <a:cs typeface="Times New Roman" pitchFamily="18" charset="0"/>
              </a:rPr>
              <a:t> </a:t>
            </a:r>
            <a:r>
              <a:rPr lang="ru-RU" sz="4700" b="1" dirty="0" err="1" smtClean="0">
                <a:solidFill>
                  <a:schemeClr val="bg1"/>
                </a:solidFill>
                <a:latin typeface="Times New Roman" pitchFamily="18" charset="0"/>
                <a:cs typeface="Times New Roman" pitchFamily="18" charset="0"/>
              </a:rPr>
              <a:t>етапу</a:t>
            </a:r>
            <a:r>
              <a:rPr lang="ru-RU" sz="4700" b="1" dirty="0" smtClean="0">
                <a:solidFill>
                  <a:schemeClr val="bg1"/>
                </a:solidFill>
                <a:latin typeface="Times New Roman" pitchFamily="18" charset="0"/>
                <a:cs typeface="Times New Roman" pitchFamily="18" charset="0"/>
              </a:rPr>
              <a:t> </a:t>
            </a:r>
            <a:r>
              <a:rPr lang="ru-RU" sz="4700" b="1" dirty="0" err="1" smtClean="0">
                <a:solidFill>
                  <a:schemeClr val="bg1"/>
                </a:solidFill>
                <a:latin typeface="Times New Roman" pitchFamily="18" charset="0"/>
                <a:cs typeface="Times New Roman" pitchFamily="18" charset="0"/>
              </a:rPr>
              <a:t>предметної</a:t>
            </a:r>
            <a:r>
              <a:rPr lang="ru-RU" sz="4700" b="1" dirty="0" smtClean="0">
                <a:solidFill>
                  <a:schemeClr val="bg1"/>
                </a:solidFill>
                <a:latin typeface="Times New Roman" pitchFamily="18" charset="0"/>
                <a:cs typeface="Times New Roman" pitchFamily="18" charset="0"/>
              </a:rPr>
              <a:t> </a:t>
            </a:r>
            <a:r>
              <a:rPr lang="ru-RU" sz="4700" b="1" dirty="0" err="1" smtClean="0">
                <a:solidFill>
                  <a:schemeClr val="bg1"/>
                </a:solidFill>
                <a:latin typeface="Times New Roman" pitchFamily="18" charset="0"/>
                <a:cs typeface="Times New Roman" pitchFamily="18" charset="0"/>
              </a:rPr>
              <a:t>олімпіади</a:t>
            </a:r>
            <a:r>
              <a:rPr lang="ru-RU" sz="4700" b="1" dirty="0" smtClean="0">
                <a:solidFill>
                  <a:schemeClr val="bg1"/>
                </a:solidFill>
                <a:latin typeface="Times New Roman" pitchFamily="18" charset="0"/>
                <a:cs typeface="Times New Roman" pitchFamily="18" charset="0"/>
              </a:rPr>
              <a:t> </a:t>
            </a:r>
            <a:r>
              <a:rPr lang="ru-RU" sz="4700" b="1" dirty="0" err="1" smtClean="0">
                <a:solidFill>
                  <a:schemeClr val="bg1"/>
                </a:solidFill>
                <a:latin typeface="Times New Roman" pitchFamily="18" charset="0"/>
                <a:cs typeface="Times New Roman" pitchFamily="18" charset="0"/>
              </a:rPr>
              <a:t>з</a:t>
            </a:r>
            <a:r>
              <a:rPr lang="ru-RU" sz="4700" b="1" dirty="0" smtClean="0">
                <a:solidFill>
                  <a:schemeClr val="bg1"/>
                </a:solidFill>
                <a:latin typeface="Times New Roman" pitchFamily="18" charset="0"/>
                <a:cs typeface="Times New Roman" pitchFamily="18" charset="0"/>
              </a:rPr>
              <a:t> </a:t>
            </a:r>
            <a:r>
              <a:rPr lang="ru-RU" sz="4700" b="1" dirty="0" err="1" smtClean="0">
                <a:solidFill>
                  <a:schemeClr val="bg1"/>
                </a:solidFill>
                <a:latin typeface="Times New Roman" pitchFamily="18" charset="0"/>
                <a:cs typeface="Times New Roman" pitchFamily="18" charset="0"/>
              </a:rPr>
              <a:t>історії</a:t>
            </a:r>
            <a:r>
              <a:rPr lang="ru-RU" b="1" dirty="0" smtClean="0">
                <a:solidFill>
                  <a:schemeClr val="bg1"/>
                </a:solidFill>
                <a:latin typeface="Times New Roman" pitchFamily="18" charset="0"/>
                <a:cs typeface="Times New Roman" pitchFamily="18" charset="0"/>
              </a:rPr>
              <a:t/>
            </a:r>
            <a:br>
              <a:rPr lang="ru-RU" b="1" dirty="0" smtClean="0">
                <a:solidFill>
                  <a:schemeClr val="bg1"/>
                </a:solidFill>
                <a:latin typeface="Times New Roman" pitchFamily="18" charset="0"/>
                <a:cs typeface="Times New Roman" pitchFamily="18" charset="0"/>
              </a:rPr>
            </a:br>
            <a:r>
              <a:rPr lang="ru-RU" b="1" u="sng" dirty="0" smtClean="0">
                <a:solidFill>
                  <a:schemeClr val="bg1"/>
                </a:solidFill>
                <a:latin typeface="Times New Roman" pitchFamily="18" charset="0"/>
                <a:cs typeface="Times New Roman" pitchFamily="18" charset="0"/>
              </a:rPr>
              <a:t>І </a:t>
            </a:r>
            <a:r>
              <a:rPr lang="ru-RU" b="1" u="sng" dirty="0" err="1" smtClean="0">
                <a:solidFill>
                  <a:schemeClr val="bg1"/>
                </a:solidFill>
                <a:latin typeface="Times New Roman" pitchFamily="18" charset="0"/>
                <a:cs typeface="Times New Roman" pitchFamily="18" charset="0"/>
              </a:rPr>
              <a:t>місце</a:t>
            </a:r>
            <a:r>
              <a:rPr lang="ru-RU" b="1" u="sng"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a:r>
            <a:br>
              <a:rPr lang="ru-RU" dirty="0" smtClean="0">
                <a:solidFill>
                  <a:schemeClr val="bg1"/>
                </a:solidFill>
                <a:latin typeface="Times New Roman" pitchFamily="18" charset="0"/>
                <a:cs typeface="Times New Roman" pitchFamily="18" charset="0"/>
              </a:rPr>
            </a:br>
            <a:r>
              <a:rPr lang="ru-RU" b="1" dirty="0" err="1" smtClean="0">
                <a:solidFill>
                  <a:schemeClr val="bg1"/>
                </a:solidFill>
                <a:latin typeface="Times New Roman" pitchFamily="18" charset="0"/>
                <a:cs typeface="Times New Roman" pitchFamily="18" charset="0"/>
              </a:rPr>
              <a:t>Якимчук</a:t>
            </a:r>
            <a:r>
              <a:rPr lang="ru-RU" b="1"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Владислав </a:t>
            </a:r>
            <a:r>
              <a:rPr lang="ru-RU" b="1" dirty="0" smtClean="0">
                <a:solidFill>
                  <a:schemeClr val="bg1"/>
                </a:solidFill>
                <a:latin typeface="Times New Roman" pitchFamily="18" charset="0"/>
                <a:cs typeface="Times New Roman" pitchFamily="18" charset="0"/>
              </a:rPr>
              <a:t>9</a:t>
            </a:r>
            <a:r>
              <a:rPr lang="ru-RU" b="1" dirty="0" smtClean="0">
                <a:solidFill>
                  <a:schemeClr val="bg1"/>
                </a:solidFill>
                <a:latin typeface="Times New Roman" pitchFamily="18" charset="0"/>
                <a:cs typeface="Times New Roman" pitchFamily="18" charset="0"/>
              </a:rPr>
              <a:t>-Б </a:t>
            </a:r>
            <a:r>
              <a:rPr lang="ru-RU" b="1" dirty="0" err="1" smtClean="0">
                <a:solidFill>
                  <a:schemeClr val="bg1"/>
                </a:solidFill>
                <a:latin typeface="Times New Roman" pitchFamily="18" charset="0"/>
                <a:cs typeface="Times New Roman" pitchFamily="18" charset="0"/>
              </a:rPr>
              <a:t>клас</a:t>
            </a:r>
            <a:r>
              <a:rPr lang="ru-RU" b="1"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a:t>
            </a:r>
            <a:r>
              <a:rPr lang="ru-RU" b="1" dirty="0" err="1" smtClean="0">
                <a:solidFill>
                  <a:schemeClr val="bg1"/>
                </a:solidFill>
                <a:latin typeface="Times New Roman" pitchFamily="18" charset="0"/>
                <a:cs typeface="Times New Roman" pitchFamily="18" charset="0"/>
              </a:rPr>
              <a:t>Вчитель</a:t>
            </a:r>
            <a:r>
              <a:rPr lang="ru-RU" b="1" dirty="0" smtClean="0">
                <a:solidFill>
                  <a:schemeClr val="bg1"/>
                </a:solidFill>
                <a:latin typeface="Times New Roman" pitchFamily="18" charset="0"/>
                <a:cs typeface="Times New Roman" pitchFamily="18" charset="0"/>
              </a:rPr>
              <a:t> Капуста Т.М.)</a:t>
            </a:r>
            <a:r>
              <a:rPr lang="ru-RU" dirty="0" smtClean="0">
                <a:solidFill>
                  <a:schemeClr val="bg1"/>
                </a:solidFill>
                <a:latin typeface="Times New Roman" pitchFamily="18" charset="0"/>
                <a:cs typeface="Times New Roman" pitchFamily="18" charset="0"/>
              </a:rPr>
              <a:t/>
            </a:r>
            <a:br>
              <a:rPr lang="ru-RU" dirty="0" smtClean="0">
                <a:solidFill>
                  <a:schemeClr val="bg1"/>
                </a:solidFill>
                <a:latin typeface="Times New Roman" pitchFamily="18" charset="0"/>
                <a:cs typeface="Times New Roman" pitchFamily="18" charset="0"/>
              </a:rPr>
            </a:br>
            <a:r>
              <a:rPr lang="ru-RU" b="1" u="sng" dirty="0" smtClean="0">
                <a:solidFill>
                  <a:schemeClr val="bg1"/>
                </a:solidFill>
                <a:latin typeface="Times New Roman" pitchFamily="18" charset="0"/>
                <a:cs typeface="Times New Roman" pitchFamily="18" charset="0"/>
              </a:rPr>
              <a:t>ІІ </a:t>
            </a:r>
            <a:r>
              <a:rPr lang="ru-RU" b="1" u="sng" dirty="0" err="1" smtClean="0">
                <a:solidFill>
                  <a:schemeClr val="bg1"/>
                </a:solidFill>
                <a:latin typeface="Times New Roman" pitchFamily="18" charset="0"/>
                <a:cs typeface="Times New Roman" pitchFamily="18" charset="0"/>
              </a:rPr>
              <a:t>місце</a:t>
            </a:r>
            <a:r>
              <a:rPr lang="ru-RU" b="1" u="sng"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a:r>
            <a:br>
              <a:rPr lang="ru-RU" dirty="0" smtClean="0">
                <a:solidFill>
                  <a:schemeClr val="bg1"/>
                </a:solidFill>
                <a:latin typeface="Times New Roman" pitchFamily="18" charset="0"/>
                <a:cs typeface="Times New Roman" pitchFamily="18" charset="0"/>
              </a:rPr>
            </a:br>
            <a:r>
              <a:rPr lang="ru-RU" b="1" dirty="0" err="1" smtClean="0">
                <a:solidFill>
                  <a:schemeClr val="bg1"/>
                </a:solidFill>
                <a:latin typeface="Times New Roman" pitchFamily="18" charset="0"/>
                <a:cs typeface="Times New Roman" pitchFamily="18" charset="0"/>
              </a:rPr>
              <a:t>Дуфинець</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Адріанна</a:t>
            </a:r>
            <a:r>
              <a:rPr lang="ru-RU" b="1" dirty="0" smtClean="0">
                <a:solidFill>
                  <a:schemeClr val="bg1"/>
                </a:solidFill>
                <a:latin typeface="Times New Roman" pitchFamily="18" charset="0"/>
                <a:cs typeface="Times New Roman" pitchFamily="18" charset="0"/>
              </a:rPr>
              <a:t> 10-А (</a:t>
            </a:r>
            <a:r>
              <a:rPr lang="ru-RU" b="1" dirty="0" err="1" smtClean="0">
                <a:solidFill>
                  <a:schemeClr val="bg1"/>
                </a:solidFill>
                <a:latin typeface="Times New Roman" pitchFamily="18" charset="0"/>
                <a:cs typeface="Times New Roman" pitchFamily="18" charset="0"/>
              </a:rPr>
              <a:t>Вчитель</a:t>
            </a:r>
            <a:r>
              <a:rPr lang="ru-RU" b="1" dirty="0" smtClean="0">
                <a:solidFill>
                  <a:schemeClr val="bg1"/>
                </a:solidFill>
                <a:latin typeface="Times New Roman" pitchFamily="18" charset="0"/>
                <a:cs typeface="Times New Roman" pitchFamily="18" charset="0"/>
              </a:rPr>
              <a:t> Власюк Є.О.)</a:t>
            </a:r>
            <a:r>
              <a:rPr lang="ru-RU" dirty="0" smtClean="0">
                <a:solidFill>
                  <a:schemeClr val="bg1"/>
                </a:solidFill>
                <a:latin typeface="Times New Roman" pitchFamily="18" charset="0"/>
                <a:cs typeface="Times New Roman" pitchFamily="18" charset="0"/>
              </a:rPr>
              <a:t/>
            </a:r>
            <a:br>
              <a:rPr lang="ru-RU" dirty="0" smtClean="0">
                <a:solidFill>
                  <a:schemeClr val="bg1"/>
                </a:solidFill>
                <a:latin typeface="Times New Roman" pitchFamily="18" charset="0"/>
                <a:cs typeface="Times New Roman" pitchFamily="18" charset="0"/>
              </a:rPr>
            </a:br>
            <a:r>
              <a:rPr lang="ru-RU" b="1" dirty="0" err="1" smtClean="0">
                <a:solidFill>
                  <a:schemeClr val="bg1"/>
                </a:solidFill>
                <a:latin typeface="Times New Roman" pitchFamily="18" charset="0"/>
                <a:cs typeface="Times New Roman" pitchFamily="18" charset="0"/>
              </a:rPr>
              <a:t>Кузнєцов</a:t>
            </a:r>
            <a:r>
              <a:rPr lang="ru-RU" b="1" dirty="0" smtClean="0">
                <a:solidFill>
                  <a:schemeClr val="bg1"/>
                </a:solidFill>
                <a:latin typeface="Times New Roman" pitchFamily="18" charset="0"/>
                <a:cs typeface="Times New Roman" pitchFamily="18" charset="0"/>
              </a:rPr>
              <a:t> Максим 8-Б (</a:t>
            </a:r>
            <a:r>
              <a:rPr lang="ru-RU" b="1" dirty="0" err="1" smtClean="0">
                <a:solidFill>
                  <a:schemeClr val="bg1"/>
                </a:solidFill>
                <a:latin typeface="Times New Roman" pitchFamily="18" charset="0"/>
                <a:cs typeface="Times New Roman" pitchFamily="18" charset="0"/>
              </a:rPr>
              <a:t>Вчитель</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Бережник</a:t>
            </a:r>
            <a:r>
              <a:rPr lang="ru-RU" b="1" dirty="0" smtClean="0">
                <a:solidFill>
                  <a:schemeClr val="bg1"/>
                </a:solidFill>
                <a:latin typeface="Times New Roman" pitchFamily="18" charset="0"/>
                <a:cs typeface="Times New Roman" pitchFamily="18" charset="0"/>
              </a:rPr>
              <a:t> Я.В.)</a:t>
            </a:r>
            <a:r>
              <a:rPr lang="ru-RU" dirty="0" smtClean="0">
                <a:solidFill>
                  <a:schemeClr val="bg1"/>
                </a:solidFill>
                <a:latin typeface="Times New Roman" pitchFamily="18" charset="0"/>
                <a:cs typeface="Times New Roman" pitchFamily="18" charset="0"/>
              </a:rPr>
              <a:t/>
            </a:r>
            <a:br>
              <a:rPr lang="ru-RU" dirty="0" smtClean="0">
                <a:solidFill>
                  <a:schemeClr val="bg1"/>
                </a:solidFill>
                <a:latin typeface="Times New Roman" pitchFamily="18" charset="0"/>
                <a:cs typeface="Times New Roman" pitchFamily="18" charset="0"/>
              </a:rPr>
            </a:br>
            <a:r>
              <a:rPr lang="ru-RU" b="1" u="sng" dirty="0" smtClean="0">
                <a:solidFill>
                  <a:schemeClr val="bg1"/>
                </a:solidFill>
                <a:latin typeface="Times New Roman" pitchFamily="18" charset="0"/>
                <a:cs typeface="Times New Roman" pitchFamily="18" charset="0"/>
              </a:rPr>
              <a:t>ІІІ </a:t>
            </a:r>
            <a:r>
              <a:rPr lang="ru-RU" b="1" u="sng" dirty="0" err="1" smtClean="0">
                <a:solidFill>
                  <a:schemeClr val="bg1"/>
                </a:solidFill>
                <a:latin typeface="Times New Roman" pitchFamily="18" charset="0"/>
                <a:cs typeface="Times New Roman" pitchFamily="18" charset="0"/>
              </a:rPr>
              <a:t>місце</a:t>
            </a:r>
            <a:r>
              <a:rPr lang="ru-RU" dirty="0" smtClean="0">
                <a:solidFill>
                  <a:schemeClr val="bg1"/>
                </a:solidFill>
                <a:latin typeface="Times New Roman" pitchFamily="18" charset="0"/>
                <a:cs typeface="Times New Roman" pitchFamily="18" charset="0"/>
              </a:rPr>
              <a:t/>
            </a:r>
            <a:br>
              <a:rPr lang="ru-RU" dirty="0" smtClean="0">
                <a:solidFill>
                  <a:schemeClr val="bg1"/>
                </a:solidFill>
                <a:latin typeface="Times New Roman" pitchFamily="18" charset="0"/>
                <a:cs typeface="Times New Roman" pitchFamily="18" charset="0"/>
              </a:rPr>
            </a:br>
            <a:r>
              <a:rPr lang="ru-RU" b="1" dirty="0" smtClean="0">
                <a:solidFill>
                  <a:schemeClr val="bg1"/>
                </a:solidFill>
                <a:latin typeface="Times New Roman" pitchFamily="18" charset="0"/>
                <a:cs typeface="Times New Roman" pitchFamily="18" charset="0"/>
              </a:rPr>
              <a:t>Надь </a:t>
            </a:r>
            <a:r>
              <a:rPr lang="ru-RU" b="1" dirty="0" err="1" smtClean="0">
                <a:solidFill>
                  <a:schemeClr val="bg1"/>
                </a:solidFill>
                <a:latin typeface="Times New Roman" pitchFamily="18" charset="0"/>
                <a:cs typeface="Times New Roman" pitchFamily="18" charset="0"/>
              </a:rPr>
              <a:t>Даніель</a:t>
            </a:r>
            <a:r>
              <a:rPr lang="ru-RU" b="1" dirty="0" smtClean="0">
                <a:solidFill>
                  <a:schemeClr val="bg1"/>
                </a:solidFill>
                <a:latin typeface="Times New Roman" pitchFamily="18" charset="0"/>
                <a:cs typeface="Times New Roman" pitchFamily="18" charset="0"/>
              </a:rPr>
              <a:t> 10-Б </a:t>
            </a:r>
            <a:r>
              <a:rPr lang="ru-RU" b="1" dirty="0" err="1" smtClean="0">
                <a:solidFill>
                  <a:schemeClr val="bg1"/>
                </a:solidFill>
                <a:latin typeface="Times New Roman" pitchFamily="18" charset="0"/>
                <a:cs typeface="Times New Roman" pitchFamily="18" charset="0"/>
              </a:rPr>
              <a:t>клас</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Вчитель</a:t>
            </a:r>
            <a:r>
              <a:rPr lang="ru-RU" b="1" dirty="0" smtClean="0">
                <a:solidFill>
                  <a:schemeClr val="bg1"/>
                </a:solidFill>
                <a:latin typeface="Times New Roman" pitchFamily="18" charset="0"/>
                <a:cs typeface="Times New Roman" pitchFamily="18" charset="0"/>
              </a:rPr>
              <a:t> Власюк Є.О.)</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3_3.jpg"/>
          <p:cNvPicPr>
            <a:picLocks noGrp="1" noChangeAspect="1"/>
          </p:cNvPicPr>
          <p:nvPr>
            <p:ph idx="1"/>
          </p:nvPr>
        </p:nvPicPr>
        <p:blipFill>
          <a:blip r:embed="rId2" cstate="print"/>
          <a:stretch>
            <a:fillRect/>
          </a:stretch>
        </p:blipFill>
        <p:spPr>
          <a:xfrm>
            <a:off x="1835696" y="908720"/>
            <a:ext cx="5256584" cy="51845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1607</TotalTime>
  <Words>113</Words>
  <Application>Microsoft Office PowerPoint</Application>
  <PresentationFormat>Экран (4:3)</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Литейная</vt:lpstr>
      <vt:lpstr>На кафедрі працюють 3 історики </vt:lpstr>
      <vt:lpstr>У фойе школи за ініціативи вчителів Бережник Я.В. та Капусти Т.М. було проведено акцію «Над рікою тумани сивиною упали...», під час якої були прочитані імпровізовані листи «з фронту» (зокрема вірш К.Симонова «Чекай на мене»). Учні школи і гімназії мали змогу переглянути документальні відеохроніки часів Другої світової війни</vt:lpstr>
      <vt:lpstr>Створення у вестибюлі школи куточка скорботи за жертвами Голодомору та тематичного колажу</vt:lpstr>
      <vt:lpstr>Протягом 21, 22 січня 2019 року школа відзначала 100-річчя Соборності України. Вчителем історії Бережник Я. В. проведено позакласний захід у 8 Б класі «Нехай нерозмежованою залишиться навіки» </vt:lpstr>
      <vt:lpstr> Тематичний урок історії з нагоди 80-річчя з дня проголошення незалежності Карпатської України:    «Карпатська Україна. Карпатська Січ. Августин Волошин.» Урок був проведений вчителем історії Власюком Є.О </vt:lpstr>
      <vt:lpstr>Робота над тематичними виставками-колажами до вшанування історичних подій</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Lady</dc:creator>
  <cp:lastModifiedBy>Lady</cp:lastModifiedBy>
  <cp:revision>3</cp:revision>
  <dcterms:created xsi:type="dcterms:W3CDTF">2019-06-08T19:21:57Z</dcterms:created>
  <dcterms:modified xsi:type="dcterms:W3CDTF">2019-06-10T20:22:57Z</dcterms:modified>
</cp:coreProperties>
</file>