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8" r:id="rId6"/>
    <p:sldId id="289" r:id="rId7"/>
    <p:sldId id="291" r:id="rId8"/>
    <p:sldId id="292" r:id="rId9"/>
    <p:sldId id="293" r:id="rId10"/>
    <p:sldId id="295" r:id="rId11"/>
    <p:sldId id="296" r:id="rId12"/>
    <p:sldId id="298" r:id="rId13"/>
    <p:sldId id="297" r:id="rId14"/>
    <p:sldId id="294" r:id="rId15"/>
    <p:sldId id="299" r:id="rId16"/>
    <p:sldId id="300" r:id="rId17"/>
    <p:sldId id="301" r:id="rId18"/>
    <p:sldId id="302" r:id="rId19"/>
    <p:sldId id="303" r:id="rId20"/>
    <p:sldId id="304" r:id="rId21"/>
    <p:sldId id="290" r:id="rId22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09" autoAdjust="0"/>
    <p:restoredTop sz="96846" autoAdjust="0"/>
  </p:normalViewPr>
  <p:slideViewPr>
    <p:cSldViewPr snapToGrid="0">
      <p:cViewPr>
        <p:scale>
          <a:sx n="80" d="100"/>
          <a:sy n="80" d="100"/>
        </p:scale>
        <p:origin x="-504" y="-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 rtlCol="0"/>
        <a:lstStyle/>
        <a:p>
          <a:pPr rtl="0"/>
          <a:endParaRPr lang="en-US"/>
        </a:p>
      </dgm:t>
    </dgm:pt>
    <dgm:pt modelId="{C1C0BC68-A810-4B5F-92EF-C6470DBD2260}">
      <dgm:prSet phldrT="[Text]" custT="1"/>
      <dgm:spPr/>
      <dgm:t>
        <a:bodyPr rtlCol="0"/>
        <a:lstStyle/>
        <a:p>
          <a:pPr algn="ctr" rtl="0"/>
          <a:r>
            <a:rPr lang="uk" sz="2000" b="1" dirty="0" smtClean="0">
              <a:latin typeface="Times New Roman" pitchFamily="18" charset="0"/>
              <a:cs typeface="Times New Roman" pitchFamily="18" charset="0"/>
            </a:rPr>
            <a:t>І місце</a:t>
          </a:r>
          <a:endParaRPr lang="uk" sz="2000" b="1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="" xmlns:dgm14="http://schemas.microsoft.com/office/drawing/2010/diagram" id="0" name="" title="Step 1 Title"/>
        </a:ext>
      </dgm:extLst>
    </dgm:pt>
    <dgm:pt modelId="{DCC0BBCA-D868-4FF6-B174-2CC347601C09}" type="parTrans" cxnId="{E25CC5FC-6634-43C9-B82A-600821DFEB2A}">
      <dgm:prSet/>
      <dgm:spPr/>
      <dgm:t>
        <a:bodyPr rtlCol="0"/>
        <a:lstStyle/>
        <a:p>
          <a:pPr rtl="0"/>
          <a:endParaRPr lang="en-US"/>
        </a:p>
      </dgm:t>
    </dgm:pt>
    <dgm:pt modelId="{F5287809-3C15-4CCC-8752-80339C1152A5}" type="sibTrans" cxnId="{E25CC5FC-6634-43C9-B82A-600821DFEB2A}">
      <dgm:prSet/>
      <dgm:spPr>
        <a:noFill/>
      </dgm:spPr>
      <dgm:t>
        <a:bodyPr/>
        <a:lstStyle/>
        <a:p>
          <a:pPr rtl="0"/>
          <a:endParaRPr lang="en-US"/>
        </a:p>
      </dgm:t>
      <dgm:extLst>
        <a:ext uri="{E40237B7-FDA0-4F09-8148-C483321AD2D9}">
          <dgm14:cNvPr xmlns="" xmlns:dgm14="http://schemas.microsoft.com/office/drawing/2010/diagram" id="0" name="" title="Arrow pointing right"/>
        </a:ext>
      </dgm:extLst>
    </dgm:pt>
    <dgm:pt modelId="{EC30385C-94E2-463C-9938-AC727EF3A0BD}">
      <dgm:prSet phldrT="[Text]"/>
      <dgm:spPr/>
      <dgm:t>
        <a:bodyPr rtlCol="0"/>
        <a:lstStyle/>
        <a:p>
          <a:pPr rtl="0"/>
          <a:r>
            <a:rPr lang="uk" dirty="0" smtClean="0">
              <a:solidFill>
                <a:schemeClr val="bg1"/>
              </a:solidFill>
            </a:rPr>
            <a:t>Галай Валентина 11 Б (вчитель Лозан С.Л.)</a:t>
          </a:r>
          <a:endParaRPr lang="uk" dirty="0">
            <a:solidFill>
              <a:schemeClr val="bg1"/>
            </a:solidFill>
          </a:endParaRPr>
        </a:p>
      </dgm:t>
      <dgm:extLst>
        <a:ext uri="{E40237B7-FDA0-4F09-8148-C483321AD2D9}">
          <dgm14:cNvPr xmlns="" xmlns:dgm14="http://schemas.microsoft.com/office/drawing/2010/diagram" id="0" name="" title="Step 1 task description"/>
        </a:ext>
      </dgm:extLst>
    </dgm:pt>
    <dgm:pt modelId="{58DF4C60-3566-42CD-B46D-A4F7342C86B5}" type="parTrans" cxnId="{4C6667EF-B515-4AD7-B1AE-F2348ABE3E9E}">
      <dgm:prSet/>
      <dgm:spPr/>
      <dgm:t>
        <a:bodyPr rtlCol="0"/>
        <a:lstStyle/>
        <a:p>
          <a:pPr rtl="0"/>
          <a:endParaRPr lang="en-US"/>
        </a:p>
      </dgm:t>
    </dgm:pt>
    <dgm:pt modelId="{08A01995-8A59-4BE3-9C91-CE9AECB335DE}" type="sibTrans" cxnId="{4C6667EF-B515-4AD7-B1AE-F2348ABE3E9E}">
      <dgm:prSet/>
      <dgm:spPr/>
      <dgm:t>
        <a:bodyPr rtlCol="0"/>
        <a:lstStyle/>
        <a:p>
          <a:pPr rtl="0"/>
          <a:endParaRPr lang="en-US"/>
        </a:p>
      </dgm:t>
    </dgm:pt>
    <dgm:pt modelId="{5D787C97-D980-4440-B210-928D6982299A}">
      <dgm:prSet phldrT="[Text]" custT="1"/>
      <dgm:spPr/>
      <dgm:t>
        <a:bodyPr rtlCol="0"/>
        <a:lstStyle/>
        <a:p>
          <a:pPr algn="ctr" rtl="0"/>
          <a:r>
            <a:rPr lang="uk" sz="2000" b="1" dirty="0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uk" sz="2000" b="1" dirty="0" smtClean="0">
              <a:latin typeface="Times New Roman" pitchFamily="18" charset="0"/>
              <a:cs typeface="Times New Roman" pitchFamily="18" charset="0"/>
            </a:rPr>
            <a:t> місце</a:t>
          </a:r>
          <a:endParaRPr lang="uk" sz="2000" dirty="0"/>
        </a:p>
      </dgm:t>
      <dgm:extLst>
        <a:ext uri="{E40237B7-FDA0-4F09-8148-C483321AD2D9}">
          <dgm14:cNvPr xmlns="" xmlns:dgm14="http://schemas.microsoft.com/office/drawing/2010/diagram" id="0" name="" title="Step 2 Title"/>
        </a:ext>
      </dgm:extLst>
    </dgm:pt>
    <dgm:pt modelId="{D85245B8-A960-43B4-AB37-E2A2097E6463}" type="parTrans" cxnId="{87BE6BD6-C499-4615-8EF5-B677B4CFE8C6}">
      <dgm:prSet/>
      <dgm:spPr/>
      <dgm:t>
        <a:bodyPr rtlCol="0"/>
        <a:lstStyle/>
        <a:p>
          <a:pPr rtl="0"/>
          <a:endParaRPr lang="en-US"/>
        </a:p>
      </dgm:t>
    </dgm:pt>
    <dgm:pt modelId="{C1CF9C7E-E63B-423A-9EB1-3CB2E27F093C}" type="sibTrans" cxnId="{87BE6BD6-C499-4615-8EF5-B677B4CFE8C6}">
      <dgm:prSet/>
      <dgm:spPr>
        <a:noFill/>
      </dgm:spPr>
      <dgm:t>
        <a:bodyPr rtlCol="0"/>
        <a:lstStyle/>
        <a:p>
          <a:pPr rtl="0"/>
          <a:endParaRPr lang="en-US"/>
        </a:p>
      </dgm:t>
      <dgm:extLst>
        <a:ext uri="{E40237B7-FDA0-4F09-8148-C483321AD2D9}">
          <dgm14:cNvPr xmlns="" xmlns:dgm14="http://schemas.microsoft.com/office/drawing/2010/diagram" id="0" name="" title="Arrow pointing right"/>
        </a:ext>
      </dgm:extLst>
    </dgm:pt>
    <dgm:pt modelId="{7E5BF415-DD7C-46CE-81EA-C533FD19D64E}">
      <dgm:prSet phldrT="[Text]" custT="1"/>
      <dgm:spPr/>
      <dgm:t>
        <a:bodyPr rtlCol="0"/>
        <a:lstStyle/>
        <a:p>
          <a:pPr algn="ctr" rtl="0"/>
          <a:r>
            <a:rPr lang="uk" sz="1800" b="1" dirty="0" smtClean="0">
              <a:latin typeface="Times New Roman" pitchFamily="18" charset="0"/>
              <a:cs typeface="Times New Roman" pitchFamily="18" charset="0"/>
            </a:rPr>
            <a:t>ІІІ м</a:t>
          </a:r>
          <a:r>
            <a:rPr lang="uk" sz="2000" b="1" dirty="0" smtClean="0">
              <a:latin typeface="Times New Roman" pitchFamily="18" charset="0"/>
              <a:cs typeface="Times New Roman" pitchFamily="18" charset="0"/>
            </a:rPr>
            <a:t>ісце</a:t>
          </a:r>
          <a:endParaRPr lang="uk" sz="1800" b="1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="" xmlns:dgm14="http://schemas.microsoft.com/office/drawing/2010/diagram" id="0" name="" title="Step 3 Title"/>
        </a:ext>
      </dgm:extLst>
    </dgm:pt>
    <dgm:pt modelId="{3496D105-5B69-4ADE-96EF-122A5A850C05}" type="parTrans" cxnId="{4113378F-425D-41CC-A9CB-1FFF4FEF0016}">
      <dgm:prSet/>
      <dgm:spPr/>
      <dgm:t>
        <a:bodyPr rtlCol="0"/>
        <a:lstStyle/>
        <a:p>
          <a:pPr rtl="0"/>
          <a:endParaRPr lang="en-US"/>
        </a:p>
      </dgm:t>
    </dgm:pt>
    <dgm:pt modelId="{1F5FC802-6D69-4E46-BE07-5E20756FDADA}" type="sibTrans" cxnId="{4113378F-425D-41CC-A9CB-1FFF4FEF0016}">
      <dgm:prSet/>
      <dgm:spPr/>
      <dgm:t>
        <a:bodyPr rtlCol="0"/>
        <a:lstStyle/>
        <a:p>
          <a:pPr rtl="0"/>
          <a:endParaRPr lang="en-US"/>
        </a:p>
      </dgm:t>
    </dgm:pt>
    <dgm:pt modelId="{4537B24E-F32C-4F73-9C4F-EDE47D952988}">
      <dgm:prSet phldrT="[Text]"/>
      <dgm:spPr/>
      <dgm:t>
        <a:bodyPr rtlCol="0"/>
        <a:lstStyle/>
        <a:p>
          <a:pPr rtl="0"/>
          <a:r>
            <a:rPr lang="uk" dirty="0" smtClean="0">
              <a:solidFill>
                <a:schemeClr val="bg1"/>
              </a:solidFill>
            </a:rPr>
            <a:t>Кополовець Евеліна 6 Б</a:t>
          </a:r>
          <a:endParaRPr lang="uk" dirty="0">
            <a:solidFill>
              <a:schemeClr val="bg1"/>
            </a:solidFill>
          </a:endParaRPr>
        </a:p>
      </dgm:t>
      <dgm:extLst>
        <a:ext uri="{E40237B7-FDA0-4F09-8148-C483321AD2D9}">
          <dgm14:cNvPr xmlns="" xmlns:dgm14="http://schemas.microsoft.com/office/drawing/2010/diagram" id="0" name="" title="Step 3 task description"/>
        </a:ext>
      </dgm:extLst>
    </dgm:pt>
    <dgm:pt modelId="{26742A97-67F7-4478-B770-44761CF89C6A}" type="parTrans" cxnId="{13B7E9B1-D150-4219-A314-09B055A18888}">
      <dgm:prSet/>
      <dgm:spPr/>
      <dgm:t>
        <a:bodyPr rtlCol="0"/>
        <a:lstStyle/>
        <a:p>
          <a:pPr rtl="0"/>
          <a:endParaRPr lang="en-US"/>
        </a:p>
      </dgm:t>
    </dgm:pt>
    <dgm:pt modelId="{0CA7C5B6-FD4A-4DEC-8D86-06439C70E349}" type="sibTrans" cxnId="{13B7E9B1-D150-4219-A314-09B055A18888}">
      <dgm:prSet/>
      <dgm:spPr/>
      <dgm:t>
        <a:bodyPr rtlCol="0"/>
        <a:lstStyle/>
        <a:p>
          <a:pPr rtl="0"/>
          <a:endParaRPr lang="en-US"/>
        </a:p>
      </dgm:t>
    </dgm:pt>
    <dgm:pt modelId="{64E33A25-E2C7-4554-BA10-41A1F16ED3C2}">
      <dgm:prSet phldrT="[Text]"/>
      <dgm:spPr/>
      <dgm:t>
        <a:bodyPr rtlCol="0"/>
        <a:lstStyle/>
        <a:p>
          <a:pPr rtl="0"/>
          <a:endParaRPr lang="uk" dirty="0"/>
        </a:p>
      </dgm:t>
    </dgm:pt>
    <dgm:pt modelId="{7500EFCF-4881-40CC-B9EB-8E286D57A128}" type="parTrans" cxnId="{957FFE2C-CBBD-436A-BA09-1BA4FA8A03B5}">
      <dgm:prSet/>
      <dgm:spPr/>
      <dgm:t>
        <a:bodyPr/>
        <a:lstStyle/>
        <a:p>
          <a:endParaRPr lang="ru-RU"/>
        </a:p>
      </dgm:t>
    </dgm:pt>
    <dgm:pt modelId="{59A4013B-4580-4761-BCCB-61DAC36DA19B}" type="sibTrans" cxnId="{957FFE2C-CBBD-436A-BA09-1BA4FA8A03B5}">
      <dgm:prSet/>
      <dgm:spPr/>
      <dgm:t>
        <a:bodyPr/>
        <a:lstStyle/>
        <a:p>
          <a:endParaRPr lang="ru-RU"/>
        </a:p>
      </dgm:t>
    </dgm:pt>
    <dgm:pt modelId="{F73B2548-C3D0-4C17-8119-22F1F9CC68E1}">
      <dgm:prSet/>
      <dgm:spPr/>
      <dgm:t>
        <a:bodyPr/>
        <a:lstStyle/>
        <a:p>
          <a:pPr rtl="0">
            <a:lnSpc>
              <a:spcPct val="100000"/>
            </a:lnSpc>
          </a:pPr>
          <a:endParaRPr lang="ru-RU" dirty="0" smtClean="0"/>
        </a:p>
      </dgm:t>
    </dgm:pt>
    <dgm:pt modelId="{71B2E52C-D8C1-4CE2-BD5C-8FA4851D0B4F}" type="parTrans" cxnId="{0DB7F85E-A636-42C3-8C57-3F1BAB607A08}">
      <dgm:prSet/>
      <dgm:spPr/>
      <dgm:t>
        <a:bodyPr/>
        <a:lstStyle/>
        <a:p>
          <a:endParaRPr lang="ru-RU"/>
        </a:p>
      </dgm:t>
    </dgm:pt>
    <dgm:pt modelId="{7E6D2F07-9934-4219-A5E9-D6A9AD248386}" type="sibTrans" cxnId="{0DB7F85E-A636-42C3-8C57-3F1BAB607A08}">
      <dgm:prSet/>
      <dgm:spPr/>
      <dgm:t>
        <a:bodyPr/>
        <a:lstStyle/>
        <a:p>
          <a:endParaRPr lang="ru-RU"/>
        </a:p>
      </dgm:t>
    </dgm:pt>
    <dgm:pt modelId="{EA87B4A8-6CFB-4C5C-82F4-0FD205B845AE}">
      <dgm:prSet phldrT="[Text]"/>
      <dgm:spPr/>
      <dgm:t>
        <a:bodyPr rtlCol="0"/>
        <a:lstStyle/>
        <a:p>
          <a:pPr rtl="0"/>
          <a:r>
            <a:rPr lang="uk" dirty="0" smtClean="0">
              <a:solidFill>
                <a:schemeClr val="bg1"/>
              </a:solidFill>
            </a:rPr>
            <a:t>Якимчук Владислав 9 Б (вчитель Лозан С. Л.)</a:t>
          </a:r>
          <a:endParaRPr lang="uk" dirty="0">
            <a:solidFill>
              <a:schemeClr val="bg1"/>
            </a:solidFill>
          </a:endParaRPr>
        </a:p>
      </dgm:t>
    </dgm:pt>
    <dgm:pt modelId="{1D4E02F5-B8A2-4104-B2AF-29BACF0FA47E}" type="sibTrans" cxnId="{1E3518FE-350A-4D91-8EB8-CCBD26E982FC}">
      <dgm:prSet/>
      <dgm:spPr/>
      <dgm:t>
        <a:bodyPr/>
        <a:lstStyle/>
        <a:p>
          <a:endParaRPr lang="ru-RU"/>
        </a:p>
      </dgm:t>
    </dgm:pt>
    <dgm:pt modelId="{FCFF909F-4CF5-4E72-B674-55BCD44F1F4B}" type="parTrans" cxnId="{1E3518FE-350A-4D91-8EB8-CCBD26E982FC}">
      <dgm:prSet/>
      <dgm:spPr/>
      <dgm:t>
        <a:bodyPr/>
        <a:lstStyle/>
        <a:p>
          <a:endParaRPr lang="ru-RU"/>
        </a:p>
      </dgm:t>
    </dgm:pt>
    <dgm:pt modelId="{B5446597-79E7-4762-BA53-6548F31530A7}">
      <dgm:prSet phldrT="[Text]"/>
      <dgm:spPr/>
      <dgm:t>
        <a:bodyPr rtlCol="0"/>
        <a:lstStyle/>
        <a:p>
          <a:pPr rtl="0"/>
          <a:r>
            <a:rPr lang="uk" dirty="0" smtClean="0">
              <a:solidFill>
                <a:schemeClr val="bg1"/>
              </a:solidFill>
            </a:rPr>
            <a:t>Ковалюк Валерія 10 А  (вчитель Турдай Є. В.)</a:t>
          </a:r>
          <a:endParaRPr lang="uk" dirty="0">
            <a:solidFill>
              <a:schemeClr val="bg1"/>
            </a:solidFill>
          </a:endParaRPr>
        </a:p>
      </dgm:t>
    </dgm:pt>
    <dgm:pt modelId="{8272BE74-EACE-4E0B-A81D-DF800D87569F}" type="sibTrans" cxnId="{D7723192-5A15-4305-8B2C-938B202AB086}">
      <dgm:prSet/>
      <dgm:spPr/>
      <dgm:t>
        <a:bodyPr rtlCol="0"/>
        <a:lstStyle/>
        <a:p>
          <a:pPr rtl="0"/>
          <a:endParaRPr lang="en-US"/>
        </a:p>
      </dgm:t>
    </dgm:pt>
    <dgm:pt modelId="{0233FA71-4D6D-4853-A4AA-40834F46506B}" type="parTrans" cxnId="{D7723192-5A15-4305-8B2C-938B202AB086}">
      <dgm:prSet/>
      <dgm:spPr/>
      <dgm:t>
        <a:bodyPr rtlCol="0"/>
        <a:lstStyle/>
        <a:p>
          <a:pPr rtl="0"/>
          <a:endParaRPr lang="en-US"/>
        </a:p>
      </dgm:t>
    </dgm:pt>
    <dgm:pt modelId="{506FE764-038E-43A2-933C-DB8515E3365A}">
      <dgm:prSet phldrT="[Text]"/>
      <dgm:spPr/>
      <dgm:t>
        <a:bodyPr rtlCol="0"/>
        <a:lstStyle/>
        <a:p>
          <a:pPr rtl="0"/>
          <a:r>
            <a:rPr lang="uk" dirty="0" smtClean="0">
              <a:solidFill>
                <a:schemeClr val="bg1"/>
              </a:solidFill>
            </a:rPr>
            <a:t>(вчитель Турдай Є. В.)</a:t>
          </a:r>
          <a:endParaRPr lang="uk" dirty="0">
            <a:solidFill>
              <a:schemeClr val="bg1"/>
            </a:solidFill>
          </a:endParaRPr>
        </a:p>
      </dgm:t>
      <dgm:extLst>
        <a:ext uri="{E40237B7-FDA0-4F09-8148-C483321AD2D9}">
          <dgm14:cNvPr xmlns="" xmlns:dgm14="http://schemas.microsoft.com/office/drawing/2010/diagram" id="0" name="" title="Step 3 task description"/>
        </a:ext>
      </dgm:extLst>
    </dgm:pt>
    <dgm:pt modelId="{E553FDE6-BFFC-42E2-A1F9-E23CA0AB6654}" type="sibTrans" cxnId="{B040DB35-D7BE-430D-8236-7C300F5B1314}">
      <dgm:prSet/>
      <dgm:spPr/>
      <dgm:t>
        <a:bodyPr/>
        <a:lstStyle/>
        <a:p>
          <a:endParaRPr lang="ru-RU"/>
        </a:p>
      </dgm:t>
    </dgm:pt>
    <dgm:pt modelId="{38B2216D-5A34-46B7-B327-60DC740194A4}" type="parTrans" cxnId="{B040DB35-D7BE-430D-8236-7C300F5B1314}">
      <dgm:prSet/>
      <dgm:spPr/>
      <dgm:t>
        <a:bodyPr/>
        <a:lstStyle/>
        <a:p>
          <a:endParaRPr lang="ru-RU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DB36A994-60A6-447D-8D30-19D2F536511E}" type="pres">
      <dgm:prSet presAssocID="{C1C0BC68-A810-4B5F-92EF-C6470DBD2260}" presName="parSh" presStyleLbl="node1" presStyleIdx="0" presStyleCnt="3" custScaleY="68417" custLinFactY="-45704" custLinFactNeighborX="17930" custLinFactNeighborY="-100000"/>
      <dgm:spPr/>
      <dgm:t>
        <a:bodyPr rtlCol="0"/>
        <a:lstStyle/>
        <a:p>
          <a:pPr rtl="0"/>
          <a:endParaRPr lang="en-US"/>
        </a:p>
      </dgm:t>
    </dgm:pt>
    <dgm:pt modelId="{9D677988-374B-4BBA-B73C-8BE59201B4AA}" type="pres">
      <dgm:prSet presAssocID="{C1C0BC68-A810-4B5F-92EF-C6470DBD2260}" presName="desTx" presStyleLbl="fgAcc1" presStyleIdx="0" presStyleCnt="3" custScaleX="191927" custScaleY="73943" custLinFactNeighborX="11177" custLinFactNeighborY="-30451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51EA4E37-9197-43C9-9502-961CC2F00719}" type="pres">
      <dgm:prSet presAssocID="{F5287809-3C15-4CCC-8752-80339C1152A5}" presName="sibTrans" presStyleLbl="sibTrans2D1" presStyleIdx="0" presStyleCnt="2" custAng="5208046" custScaleX="32974" custLinFactX="200000" custLinFactY="100000" custLinFactNeighborX="225223" custLinFactNeighborY="177342"/>
      <dgm:spPr/>
      <dgm:t>
        <a:bodyPr rtlCol="0"/>
        <a:lstStyle/>
        <a:p>
          <a:pPr rtl="0"/>
          <a:endParaRPr lang="en-US"/>
        </a:p>
      </dgm:t>
    </dgm:pt>
    <dgm:pt modelId="{6D356879-97F7-4A4F-8954-7F876FCD0A2F}" type="pres">
      <dgm:prSet presAssocID="{F5287809-3C15-4CCC-8752-80339C1152A5}" presName="connTx" presStyleLbl="sibTrans2D1" presStyleIdx="0" presStyleCnt="2"/>
      <dgm:spPr/>
      <dgm:t>
        <a:bodyPr rtlCol="0"/>
        <a:lstStyle/>
        <a:p>
          <a:pPr rtl="0"/>
          <a:endParaRPr lang="en-US"/>
        </a:p>
      </dgm:t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BB0ABCB-2373-47ED-9774-278F8EE9E9B2}" type="pres">
      <dgm:prSet presAssocID="{5D787C97-D980-4440-B210-928D6982299A}" presName="parSh" presStyleLbl="node1" presStyleIdx="1" presStyleCnt="3" custScaleX="88639" custScaleY="77043" custLinFactNeighborX="1" custLinFactNeighborY="34825"/>
      <dgm:spPr/>
      <dgm:t>
        <a:bodyPr rtlCol="0"/>
        <a:lstStyle/>
        <a:p>
          <a:pPr rtl="0"/>
          <a:endParaRPr lang="en-US"/>
        </a:p>
      </dgm:t>
    </dgm:pt>
    <dgm:pt modelId="{93C83A52-6E6B-41FD-9424-D118FD751CED}" type="pres">
      <dgm:prSet presAssocID="{5D787C97-D980-4440-B210-928D6982299A}" presName="desTx" presStyleLbl="fgAcc1" presStyleIdx="1" presStyleCnt="3" custScaleX="232863" custScaleY="78902" custLinFactNeighborX="-8219" custLinFactNeighborY="8313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A66EA167-6AD2-4AA4-A421-59E2B4561DDF}" type="pres">
      <dgm:prSet presAssocID="{C1CF9C7E-E63B-423A-9EB1-3CB2E27F093C}" presName="sibTrans" presStyleLbl="sibTrans2D1" presStyleIdx="1" presStyleCnt="2" custLinFactY="-483" custLinFactNeighborX="18158" custLinFactNeighborY="-100000"/>
      <dgm:spPr/>
      <dgm:t>
        <a:bodyPr rtlCol="0"/>
        <a:lstStyle/>
        <a:p>
          <a:pPr rtl="0"/>
          <a:endParaRPr lang="en-US"/>
        </a:p>
      </dgm:t>
    </dgm:pt>
    <dgm:pt modelId="{84AB7DF1-E716-46D2-8886-4D0AF1B8C8A8}" type="pres">
      <dgm:prSet presAssocID="{C1CF9C7E-E63B-423A-9EB1-3CB2E27F093C}" presName="connTx" presStyleLbl="sibTrans2D1" presStyleIdx="1" presStyleCnt="2"/>
      <dgm:spPr/>
      <dgm:t>
        <a:bodyPr rtlCol="0"/>
        <a:lstStyle/>
        <a:p>
          <a:pPr rtl="0"/>
          <a:endParaRPr lang="en-US"/>
        </a:p>
      </dgm:t>
    </dgm:pt>
    <dgm:pt modelId="{21E31B03-7874-4FDF-9737-EAFFCD11494C}" type="pres">
      <dgm:prSet presAssocID="{7E5BF415-DD7C-46CE-81EA-C533FD19D64E}" presName="composite" presStyleCnt="0"/>
      <dgm:spPr/>
    </dgm:pt>
    <dgm:pt modelId="{C51586F8-6FAF-4530-806B-429518E699E2}" type="pres">
      <dgm:prSet presAssocID="{7E5BF415-DD7C-46CE-81EA-C533FD19D64E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E371716-205E-4EF6-A7ED-14278F63B034}" type="pres">
      <dgm:prSet presAssocID="{7E5BF415-DD7C-46CE-81EA-C533FD19D64E}" presName="parSh" presStyleLbl="node1" presStyleIdx="2" presStyleCnt="3" custScaleY="73085" custLinFactY="95860" custLinFactNeighborX="-8578" custLinFactNeighborY="100000"/>
      <dgm:spPr/>
      <dgm:t>
        <a:bodyPr rtlCol="0"/>
        <a:lstStyle/>
        <a:p>
          <a:pPr rtl="0"/>
          <a:endParaRPr lang="en-US"/>
        </a:p>
      </dgm:t>
    </dgm:pt>
    <dgm:pt modelId="{D91F2413-E4E3-4058-AF8C-E44208B5C14B}" type="pres">
      <dgm:prSet presAssocID="{7E5BF415-DD7C-46CE-81EA-C533FD19D64E}" presName="desTx" presStyleLbl="fgAcc1" presStyleIdx="2" presStyleCnt="3" custScaleX="204357" custScaleY="43413" custLinFactNeighborX="-29208" custLinFactNeighborY="22074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</dgm:ptLst>
  <dgm:cxnLst>
    <dgm:cxn modelId="{0DB7F85E-A636-42C3-8C57-3F1BAB607A08}" srcId="{5D787C97-D980-4440-B210-928D6982299A}" destId="{F73B2548-C3D0-4C17-8119-22F1F9CC68E1}" srcOrd="0" destOrd="0" parTransId="{71B2E52C-D8C1-4CE2-BD5C-8FA4851D0B4F}" sibTransId="{7E6D2F07-9934-4219-A5E9-D6A9AD248386}"/>
    <dgm:cxn modelId="{EB088E4B-0A2D-4FAE-98F7-679D9462748A}" type="presOf" srcId="{5D787C97-D980-4440-B210-928D6982299A}" destId="{6BB0ABCB-2373-47ED-9774-278F8EE9E9B2}" srcOrd="1" destOrd="0" presId="urn:microsoft.com/office/officeart/2005/8/layout/process3"/>
    <dgm:cxn modelId="{F9394597-D4AA-422C-B3A4-D03C67624C28}" type="presOf" srcId="{EA87B4A8-6CFB-4C5C-82F4-0FD205B845AE}" destId="{9D677988-374B-4BBA-B73C-8BE59201B4AA}" srcOrd="0" destOrd="2" presId="urn:microsoft.com/office/officeart/2005/8/layout/process3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650A77BD-A81E-40C3-A908-014FF01C89F0}" type="presOf" srcId="{64E33A25-E2C7-4554-BA10-41A1F16ED3C2}" destId="{9D677988-374B-4BBA-B73C-8BE59201B4AA}" srcOrd="0" destOrd="3" presId="urn:microsoft.com/office/officeart/2005/8/layout/process3"/>
    <dgm:cxn modelId="{957FFE2C-CBBD-436A-BA09-1BA4FA8A03B5}" srcId="{C1C0BC68-A810-4B5F-92EF-C6470DBD2260}" destId="{64E33A25-E2C7-4554-BA10-41A1F16ED3C2}" srcOrd="3" destOrd="0" parTransId="{7500EFCF-4881-40CC-B9EB-8E286D57A128}" sibTransId="{59A4013B-4580-4761-BCCB-61DAC36DA19B}"/>
    <dgm:cxn modelId="{AD051261-F3B3-48EB-B8B1-C4C5069BB6CB}" type="presOf" srcId="{506FE764-038E-43A2-933C-DB8515E3365A}" destId="{D91F2413-E4E3-4058-AF8C-E44208B5C14B}" srcOrd="0" destOrd="1" presId="urn:microsoft.com/office/officeart/2005/8/layout/process3"/>
    <dgm:cxn modelId="{A68819FE-7568-4FE1-B581-7E5863A83153}" type="presOf" srcId="{51FB8555-540F-4EF7-8D46-8ABB018A3B6F}" destId="{FBC3A0BC-9D8F-4C7B-B285-510A780E04E4}" srcOrd="0" destOrd="0" presId="urn:microsoft.com/office/officeart/2005/8/layout/process3"/>
    <dgm:cxn modelId="{2CC75938-A94B-40DD-A46E-A73EFE8FDCCD}" type="presOf" srcId="{EC30385C-94E2-463C-9938-AC727EF3A0BD}" destId="{9D677988-374B-4BBA-B73C-8BE59201B4AA}" srcOrd="0" destOrd="0" presId="urn:microsoft.com/office/officeart/2005/8/layout/process3"/>
    <dgm:cxn modelId="{EC1E9F7C-E8B1-4A3B-BAC9-7A1230613869}" type="presOf" srcId="{5D787C97-D980-4440-B210-928D6982299A}" destId="{EE1DFB8A-86A2-4C34-92A7-723C55E7CCDF}" srcOrd="0" destOrd="0" presId="urn:microsoft.com/office/officeart/2005/8/layout/process3"/>
    <dgm:cxn modelId="{304E77DE-36D0-4228-A8F0-26DFFA081526}" type="presOf" srcId="{F73B2548-C3D0-4C17-8119-22F1F9CC68E1}" destId="{93C83A52-6E6B-41FD-9424-D118FD751CED}" srcOrd="0" destOrd="0" presId="urn:microsoft.com/office/officeart/2005/8/layout/process3"/>
    <dgm:cxn modelId="{035D5513-6A53-4B34-885B-3690395A9C80}" type="presOf" srcId="{F5287809-3C15-4CCC-8752-80339C1152A5}" destId="{6D356879-97F7-4A4F-8954-7F876FCD0A2F}" srcOrd="1" destOrd="0" presId="urn:microsoft.com/office/officeart/2005/8/layout/process3"/>
    <dgm:cxn modelId="{B040DB35-D7BE-430D-8236-7C300F5B1314}" srcId="{7E5BF415-DD7C-46CE-81EA-C533FD19D64E}" destId="{506FE764-038E-43A2-933C-DB8515E3365A}" srcOrd="1" destOrd="0" parTransId="{38B2216D-5A34-46B7-B327-60DC740194A4}" sibTransId="{E553FDE6-BFFC-42E2-A1F9-E23CA0AB6654}"/>
    <dgm:cxn modelId="{4113378F-425D-41CC-A9CB-1FFF4FEF0016}" srcId="{51FB8555-540F-4EF7-8D46-8ABB018A3B6F}" destId="{7E5BF415-DD7C-46CE-81EA-C533FD19D64E}" srcOrd="2" destOrd="0" parTransId="{3496D105-5B69-4ADE-96EF-122A5A850C05}" sibTransId="{1F5FC802-6D69-4E46-BE07-5E20756FDADA}"/>
    <dgm:cxn modelId="{D9AF0E22-7C7F-46D0-A258-9DBA8FA3DBFF}" type="presOf" srcId="{C1C0BC68-A810-4B5F-92EF-C6470DBD2260}" destId="{DB36A994-60A6-447D-8D30-19D2F536511E}" srcOrd="1" destOrd="0" presId="urn:microsoft.com/office/officeart/2005/8/layout/process3"/>
    <dgm:cxn modelId="{49EB6703-EA1F-4957-BF3C-43DFD780A52F}" type="presOf" srcId="{F5287809-3C15-4CCC-8752-80339C1152A5}" destId="{51EA4E37-9197-43C9-9502-961CC2F00719}" srcOrd="0" destOrd="0" presId="urn:microsoft.com/office/officeart/2005/8/layout/process3"/>
    <dgm:cxn modelId="{D7723192-5A15-4305-8B2C-938B202AB086}" srcId="{C1C0BC68-A810-4B5F-92EF-C6470DBD2260}" destId="{B5446597-79E7-4762-BA53-6548F31530A7}" srcOrd="1" destOrd="0" parTransId="{0233FA71-4D6D-4853-A4AA-40834F46506B}" sibTransId="{8272BE74-EACE-4E0B-A81D-DF800D87569F}"/>
    <dgm:cxn modelId="{EC6A1A3E-A8CB-40A3-96E9-87AC04AD0CD5}" type="presOf" srcId="{7E5BF415-DD7C-46CE-81EA-C533FD19D64E}" destId="{3E371716-205E-4EF6-A7ED-14278F63B034}" srcOrd="1" destOrd="0" presId="urn:microsoft.com/office/officeart/2005/8/layout/process3"/>
    <dgm:cxn modelId="{1E3518FE-350A-4D91-8EB8-CCBD26E982FC}" srcId="{C1C0BC68-A810-4B5F-92EF-C6470DBD2260}" destId="{EA87B4A8-6CFB-4C5C-82F4-0FD205B845AE}" srcOrd="2" destOrd="0" parTransId="{FCFF909F-4CF5-4E72-B674-55BCD44F1F4B}" sibTransId="{1D4E02F5-B8A2-4104-B2AF-29BACF0FA47E}"/>
    <dgm:cxn modelId="{4C6667EF-B515-4AD7-B1AE-F2348ABE3E9E}" srcId="{C1C0BC68-A810-4B5F-92EF-C6470DBD2260}" destId="{EC30385C-94E2-463C-9938-AC727EF3A0BD}" srcOrd="0" destOrd="0" parTransId="{58DF4C60-3566-42CD-B46D-A4F7342C86B5}" sibTransId="{08A01995-8A59-4BE3-9C91-CE9AECB335DE}"/>
    <dgm:cxn modelId="{E359B758-F406-4829-A72E-72DC9CEB1A9D}" type="presOf" srcId="{C1C0BC68-A810-4B5F-92EF-C6470DBD2260}" destId="{3712DD02-33A5-46B6-B0E6-E3B73C051486}" srcOrd="0" destOrd="0" presId="urn:microsoft.com/office/officeart/2005/8/layout/process3"/>
    <dgm:cxn modelId="{080FCC40-F651-44FD-8CD9-6F4FBAF02719}" type="presOf" srcId="{C1CF9C7E-E63B-423A-9EB1-3CB2E27F093C}" destId="{84AB7DF1-E716-46D2-8886-4D0AF1B8C8A8}" srcOrd="1" destOrd="0" presId="urn:microsoft.com/office/officeart/2005/8/layout/process3"/>
    <dgm:cxn modelId="{5C04F2EC-D238-40FC-BC22-F6017807991D}" type="presOf" srcId="{B5446597-79E7-4762-BA53-6548F31530A7}" destId="{9D677988-374B-4BBA-B73C-8BE59201B4AA}" srcOrd="0" destOrd="1" presId="urn:microsoft.com/office/officeart/2005/8/layout/process3"/>
    <dgm:cxn modelId="{E25CC5FC-6634-43C9-B82A-600821DFEB2A}" srcId="{51FB8555-540F-4EF7-8D46-8ABB018A3B6F}" destId="{C1C0BC68-A810-4B5F-92EF-C6470DBD2260}" srcOrd="0" destOrd="0" parTransId="{DCC0BBCA-D868-4FF6-B174-2CC347601C09}" sibTransId="{F5287809-3C15-4CCC-8752-80339C1152A5}"/>
    <dgm:cxn modelId="{19D90880-372C-416D-9D26-798997B15B54}" type="presOf" srcId="{C1CF9C7E-E63B-423A-9EB1-3CB2E27F093C}" destId="{A66EA167-6AD2-4AA4-A421-59E2B4561DDF}" srcOrd="0" destOrd="0" presId="urn:microsoft.com/office/officeart/2005/8/layout/process3"/>
    <dgm:cxn modelId="{580D3822-696C-4737-8C4B-5CD212740025}" type="presOf" srcId="{4537B24E-F32C-4F73-9C4F-EDE47D952988}" destId="{D91F2413-E4E3-4058-AF8C-E44208B5C14B}" srcOrd="0" destOrd="0" presId="urn:microsoft.com/office/officeart/2005/8/layout/process3"/>
    <dgm:cxn modelId="{F32DD857-0508-493C-8B63-6B618577A874}" type="presOf" srcId="{7E5BF415-DD7C-46CE-81EA-C533FD19D64E}" destId="{C51586F8-6FAF-4530-806B-429518E699E2}" srcOrd="0" destOrd="0" presId="urn:microsoft.com/office/officeart/2005/8/layout/process3"/>
    <dgm:cxn modelId="{13B7E9B1-D150-4219-A314-09B055A18888}" srcId="{7E5BF415-DD7C-46CE-81EA-C533FD19D64E}" destId="{4537B24E-F32C-4F73-9C4F-EDE47D952988}" srcOrd="0" destOrd="0" parTransId="{26742A97-67F7-4478-B770-44761CF89C6A}" sibTransId="{0CA7C5B6-FD4A-4DEC-8D86-06439C70E349}"/>
    <dgm:cxn modelId="{919BF25F-7D36-48E1-AB55-19CBC76C64D6}" type="presParOf" srcId="{FBC3A0BC-9D8F-4C7B-B285-510A780E04E4}" destId="{ED22D1AC-1FA4-4D39-85EB-648D2E2E4B05}" srcOrd="0" destOrd="0" presId="urn:microsoft.com/office/officeart/2005/8/layout/process3"/>
    <dgm:cxn modelId="{1242E9A2-338B-4E1D-8425-F1930C1FD1CE}" type="presParOf" srcId="{ED22D1AC-1FA4-4D39-85EB-648D2E2E4B05}" destId="{3712DD02-33A5-46B6-B0E6-E3B73C051486}" srcOrd="0" destOrd="0" presId="urn:microsoft.com/office/officeart/2005/8/layout/process3"/>
    <dgm:cxn modelId="{93951B44-DC36-4FB9-A662-D7EF95C69F59}" type="presParOf" srcId="{ED22D1AC-1FA4-4D39-85EB-648D2E2E4B05}" destId="{DB36A994-60A6-447D-8D30-19D2F536511E}" srcOrd="1" destOrd="0" presId="urn:microsoft.com/office/officeart/2005/8/layout/process3"/>
    <dgm:cxn modelId="{4B618E5C-23DA-4CC1-B370-1783E5A7DD51}" type="presParOf" srcId="{ED22D1AC-1FA4-4D39-85EB-648D2E2E4B05}" destId="{9D677988-374B-4BBA-B73C-8BE59201B4AA}" srcOrd="2" destOrd="0" presId="urn:microsoft.com/office/officeart/2005/8/layout/process3"/>
    <dgm:cxn modelId="{960A4299-C0B9-44E1-B079-ABCB36EBE928}" type="presParOf" srcId="{FBC3A0BC-9D8F-4C7B-B285-510A780E04E4}" destId="{51EA4E37-9197-43C9-9502-961CC2F00719}" srcOrd="1" destOrd="0" presId="urn:microsoft.com/office/officeart/2005/8/layout/process3"/>
    <dgm:cxn modelId="{DD17E2A9-73D4-404A-99C8-A28A1A32FAD0}" type="presParOf" srcId="{51EA4E37-9197-43C9-9502-961CC2F00719}" destId="{6D356879-97F7-4A4F-8954-7F876FCD0A2F}" srcOrd="0" destOrd="0" presId="urn:microsoft.com/office/officeart/2005/8/layout/process3"/>
    <dgm:cxn modelId="{E5500DFE-9EFD-42E8-A0A1-8D0CED7AF569}" type="presParOf" srcId="{FBC3A0BC-9D8F-4C7B-B285-510A780E04E4}" destId="{496864C7-FE7D-4DDB-B363-166C7F967B11}" srcOrd="2" destOrd="0" presId="urn:microsoft.com/office/officeart/2005/8/layout/process3"/>
    <dgm:cxn modelId="{1B5FECA6-7A80-4A02-8E68-C8BC0F66BB0F}" type="presParOf" srcId="{496864C7-FE7D-4DDB-B363-166C7F967B11}" destId="{EE1DFB8A-86A2-4C34-92A7-723C55E7CCDF}" srcOrd="0" destOrd="0" presId="urn:microsoft.com/office/officeart/2005/8/layout/process3"/>
    <dgm:cxn modelId="{F2C83D5B-620C-4D7B-A0CF-8FDD12606A45}" type="presParOf" srcId="{496864C7-FE7D-4DDB-B363-166C7F967B11}" destId="{6BB0ABCB-2373-47ED-9774-278F8EE9E9B2}" srcOrd="1" destOrd="0" presId="urn:microsoft.com/office/officeart/2005/8/layout/process3"/>
    <dgm:cxn modelId="{DA133F4C-4DCD-4AFB-95BA-A46090A1E6F9}" type="presParOf" srcId="{496864C7-FE7D-4DDB-B363-166C7F967B11}" destId="{93C83A52-6E6B-41FD-9424-D118FD751CED}" srcOrd="2" destOrd="0" presId="urn:microsoft.com/office/officeart/2005/8/layout/process3"/>
    <dgm:cxn modelId="{F9993E88-5788-4AAF-AF9E-A715C445A825}" type="presParOf" srcId="{FBC3A0BC-9D8F-4C7B-B285-510A780E04E4}" destId="{A66EA167-6AD2-4AA4-A421-59E2B4561DDF}" srcOrd="3" destOrd="0" presId="urn:microsoft.com/office/officeart/2005/8/layout/process3"/>
    <dgm:cxn modelId="{38EF3BB9-131F-4F5A-B909-1E831CD880A7}" type="presParOf" srcId="{A66EA167-6AD2-4AA4-A421-59E2B4561DDF}" destId="{84AB7DF1-E716-46D2-8886-4D0AF1B8C8A8}" srcOrd="0" destOrd="0" presId="urn:microsoft.com/office/officeart/2005/8/layout/process3"/>
    <dgm:cxn modelId="{23A95565-FCAD-4085-931D-8CCCC64769F2}" type="presParOf" srcId="{FBC3A0BC-9D8F-4C7B-B285-510A780E04E4}" destId="{21E31B03-7874-4FDF-9737-EAFFCD11494C}" srcOrd="4" destOrd="0" presId="urn:microsoft.com/office/officeart/2005/8/layout/process3"/>
    <dgm:cxn modelId="{1F7301EF-CEDB-4D34-A077-8653B55017F0}" type="presParOf" srcId="{21E31B03-7874-4FDF-9737-EAFFCD11494C}" destId="{C51586F8-6FAF-4530-806B-429518E699E2}" srcOrd="0" destOrd="0" presId="urn:microsoft.com/office/officeart/2005/8/layout/process3"/>
    <dgm:cxn modelId="{4794DEC1-F934-4EA1-BD20-5D7A309DDC8A}" type="presParOf" srcId="{21E31B03-7874-4FDF-9737-EAFFCD11494C}" destId="{3E371716-205E-4EF6-A7ED-14278F63B034}" srcOrd="1" destOrd="0" presId="urn:microsoft.com/office/officeart/2005/8/layout/process3"/>
    <dgm:cxn modelId="{9DF1CD5D-C0C4-4628-9DE8-8C82D7DA65D2}" type="presParOf" srcId="{21E31B03-7874-4FDF-9737-EAFFCD11494C}" destId="{D91F2413-E4E3-4058-AF8C-E44208B5C14B}" srcOrd="2" destOrd="0" presId="urn:microsoft.com/office/officeart/2005/8/layout/process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6A994-60A6-447D-8D30-19D2F536511E}">
      <dsp:nvSpPr>
        <dsp:cNvPr id="0" name=""/>
        <dsp:cNvSpPr/>
      </dsp:nvSpPr>
      <dsp:spPr>
        <a:xfrm>
          <a:off x="4543" y="980250"/>
          <a:ext cx="2065693" cy="9072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" sz="2100" kern="1200" dirty="0"/>
            <a:t>Назва кроку 1</a:t>
          </a:r>
        </a:p>
      </dsp:txBody>
      <dsp:txXfrm>
        <a:off x="4543" y="980250"/>
        <a:ext cx="2065693" cy="604800"/>
      </dsp:txXfrm>
    </dsp:sp>
    <dsp:sp modelId="{9D677988-374B-4BBA-B73C-8BE59201B4AA}">
      <dsp:nvSpPr>
        <dsp:cNvPr id="0" name=""/>
        <dsp:cNvSpPr/>
      </dsp:nvSpPr>
      <dsp:spPr>
        <a:xfrm>
          <a:off x="427637" y="1585050"/>
          <a:ext cx="2065693" cy="158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 dirty="0"/>
            <a:t>Опис завдання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 dirty="0"/>
            <a:t>Опис завдання</a:t>
          </a:r>
        </a:p>
      </dsp:txBody>
      <dsp:txXfrm>
        <a:off x="474136" y="1631549"/>
        <a:ext cx="1972695" cy="1494602"/>
      </dsp:txXfrm>
    </dsp:sp>
    <dsp:sp modelId="{51EA4E37-9197-43C9-9502-961CC2F00719}">
      <dsp:nvSpPr>
        <dsp:cNvPr id="0" name=""/>
        <dsp:cNvSpPr/>
      </dsp:nvSpPr>
      <dsp:spPr>
        <a:xfrm>
          <a:off x="2383388" y="1025500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383388" y="1128360"/>
        <a:ext cx="509592" cy="308578"/>
      </dsp:txXfrm>
    </dsp:sp>
    <dsp:sp modelId="{6BB0ABCB-2373-47ED-9774-278F8EE9E9B2}">
      <dsp:nvSpPr>
        <dsp:cNvPr id="0" name=""/>
        <dsp:cNvSpPr/>
      </dsp:nvSpPr>
      <dsp:spPr>
        <a:xfrm>
          <a:off x="3322843" y="980250"/>
          <a:ext cx="2065693" cy="9072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" sz="2100" kern="1200" dirty="0"/>
            <a:t>Назва кроку 2</a:t>
          </a:r>
        </a:p>
      </dsp:txBody>
      <dsp:txXfrm>
        <a:off x="3322843" y="980250"/>
        <a:ext cx="2065693" cy="604800"/>
      </dsp:txXfrm>
    </dsp:sp>
    <dsp:sp modelId="{93C83A52-6E6B-41FD-9424-D118FD751CED}">
      <dsp:nvSpPr>
        <dsp:cNvPr id="0" name=""/>
        <dsp:cNvSpPr/>
      </dsp:nvSpPr>
      <dsp:spPr>
        <a:xfrm>
          <a:off x="3745937" y="1585050"/>
          <a:ext cx="2065693" cy="158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 dirty="0"/>
            <a:t>Опис завдання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 dirty="0"/>
            <a:t>Опис завдання</a:t>
          </a:r>
        </a:p>
      </dsp:txBody>
      <dsp:txXfrm>
        <a:off x="3792436" y="1631549"/>
        <a:ext cx="1972695" cy="1494602"/>
      </dsp:txXfrm>
    </dsp:sp>
    <dsp:sp modelId="{A66EA167-6AD2-4AA4-A421-59E2B4561DDF}">
      <dsp:nvSpPr>
        <dsp:cNvPr id="0" name=""/>
        <dsp:cNvSpPr/>
      </dsp:nvSpPr>
      <dsp:spPr>
        <a:xfrm>
          <a:off x="5701689" y="1025500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4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5701689" y="1128360"/>
        <a:ext cx="509592" cy="308578"/>
      </dsp:txXfrm>
    </dsp:sp>
    <dsp:sp modelId="{3E371716-205E-4EF6-A7ED-14278F63B034}">
      <dsp:nvSpPr>
        <dsp:cNvPr id="0" name=""/>
        <dsp:cNvSpPr/>
      </dsp:nvSpPr>
      <dsp:spPr>
        <a:xfrm>
          <a:off x="6641144" y="980250"/>
          <a:ext cx="2065693" cy="9072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" sz="2100" kern="1200" dirty="0"/>
            <a:t>Назва кроку 3</a:t>
          </a:r>
        </a:p>
      </dsp:txBody>
      <dsp:txXfrm>
        <a:off x="6641144" y="980250"/>
        <a:ext cx="2065693" cy="604800"/>
      </dsp:txXfrm>
    </dsp:sp>
    <dsp:sp modelId="{D91F2413-E4E3-4058-AF8C-E44208B5C14B}">
      <dsp:nvSpPr>
        <dsp:cNvPr id="0" name=""/>
        <dsp:cNvSpPr/>
      </dsp:nvSpPr>
      <dsp:spPr>
        <a:xfrm>
          <a:off x="7064238" y="1585050"/>
          <a:ext cx="2065693" cy="158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/>
            <a:t>Опис завдання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" sz="2100" kern="1200" dirty="0"/>
            <a:t>Опис завдання</a:t>
          </a:r>
        </a:p>
      </dsp:txBody>
      <dsp:txXfrm>
        <a:off x="7110737" y="1631549"/>
        <a:ext cx="1972695" cy="1494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D284B8-DD5F-406A-B747-FDCC2AD48B38}" type="datetime1">
              <a:rPr lang="uk-UA" smtClean="0"/>
              <a:pPr rtl="0"/>
              <a:t>10.06.2019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uk-UA" smtClean="0"/>
              <a:pPr rtl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D13F8-E2C5-4BD0-9827-27F95FB49F02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 smtClean="0"/>
              <a:t>Зразки тексту</a:t>
            </a:r>
          </a:p>
          <a:p>
            <a:pPr lvl="1" rtl="0"/>
            <a:r>
              <a:rPr lang="uk-UA" noProof="0" dirty="0" smtClean="0"/>
              <a:t>Другий рівень</a:t>
            </a:r>
          </a:p>
          <a:p>
            <a:pPr lvl="2" rtl="0"/>
            <a:r>
              <a:rPr lang="uk-UA" noProof="0" dirty="0" smtClean="0"/>
              <a:t>Третій рівень</a:t>
            </a:r>
          </a:p>
          <a:p>
            <a:pPr lvl="3" rtl="0"/>
            <a:r>
              <a:rPr lang="uk-UA" noProof="0" dirty="0" smtClean="0"/>
              <a:t>Четвертий рівень</a:t>
            </a:r>
          </a:p>
          <a:p>
            <a:pPr lvl="4" rtl="0"/>
            <a:r>
              <a:rPr lang="uk-UA" noProof="0" dirty="0" smtClean="0"/>
              <a:t>П’ятий рівень</a:t>
            </a:r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848584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10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11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604147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12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13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14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15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16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17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02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18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15206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2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9394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70961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4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8405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5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4569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6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4163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7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0080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8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1210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uk-UA" smtClean="0"/>
              <a:pPr rtl="0"/>
              <a:t>9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1210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іліні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" name="Поліліні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" name="Поліліні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" name="Поліліні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" name="Поліліні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" name="Поліліні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" name="Поліліні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" name="Поліліні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" name="Поліліні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" name="Поліліні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" name="Поліліні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" name="Поліліні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" name="Поліліні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" name="Поліліні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" name="Поліліні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" name="Поліліні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" name="Поліліні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" name="Поліліні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" name="Поліліні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" name="Поліліні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" name="Поліліні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" name="Поліліні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" name="Поліліні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" name="Поліліні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" name="Поліліні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" name="Поліліні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" name="Поліліні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" name="Поліліні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" name="Поліліні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" name="Поліліні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5" name="Поліліні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6" name="Поліліні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7" name="Поліліні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8" name="Поліліні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9" name="Поліліні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40" name="Гру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іліні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" name="Поліліні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" name="Поліліні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" name="Поліліні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5" name="Поліліні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6" name="Поліліні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7" name="Поліліні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8" name="Поліліні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49" name="Поліліні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grpSp>
        <p:nvGrpSpPr>
          <p:cNvPr id="50" name="Гру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іліні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2" name="Поліліні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3" name="Поліліні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4" name="Поліліні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5" name="Поліліні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6" name="Поліліні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7" name="Поліліні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8" name="Поліліні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59" name="Поліліні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60" name="Поліліні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grpSp>
        <p:nvGrpSpPr>
          <p:cNvPr id="61" name="Гру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іліні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3" name="Поліліні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4" name="Поліліні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5" name="Поліліні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6" name="Поліліні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7" name="Поліліні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8" name="Поліліні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9" name="Поліліні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0" name="Поліліні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1" name="Поліліні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2" name="Поліліні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3" name="Поліліні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4" name="Поліліні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5" name="Поліліні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6" name="Поліліні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7" name="Поліліні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8" name="Поліліні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9" name="Поліліні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0" name="Поліліні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81" name="Гру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іліні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3" name="Поліліні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4" name="Поліліні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5" name="Поліліні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6" name="Поліліні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87" name="Гру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іліні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9" name="Поліліні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0" name="Поліліні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1" name="Поліліні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2" name="Поліліні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3" name="Поліліні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94" name="Гру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іліні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6" name="Поліліні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7" name="Поліліні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8" name="Поліліні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99" name="Гру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іліні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1" name="Поліліні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2" name="Поліліні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3" name="Поліліні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4" name="Поліліні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5" name="Поліліні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106" name="Гру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іліні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8" name="Поліліні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9" name="Поліліні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0" name="Поліліні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1" name="Поліліні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2" name="Поліліні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3" name="Поліліні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4" name="Поліліні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115" name="Поліліні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116" name="Поліліні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grpSp>
        <p:nvGrpSpPr>
          <p:cNvPr id="117" name="Гру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іліні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9" name="Поліліні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0" name="Поліліні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1" name="Поліліні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2" name="Поліліні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3" name="Поліліні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4" name="Поліліні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5" name="Поліліні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6" name="Поліліні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7" name="Поліліні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8" name="Поліліні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9" name="Поліліні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0" name="Поліліні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1" name="Поліліні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2" name="Поліліні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3" name="Поліліні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4" name="Поліліні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5" name="Поліліні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6" name="Поліліні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7" name="Поліліні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8" name="Поліліні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9" name="Поліліні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0" name="Поліліні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1" name="Поліліні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2" name="Поліліні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3" name="Поліліні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4" name="Поліліні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5" name="Поліліні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146" name="Гру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іліні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8" name="Поліліні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9" name="Поліліні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0" name="Поліліні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1" name="Поліліні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2" name="Поліліні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3" name="Поліліні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4" name="Поліліні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5" name="Поліліні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6" name="Поліліні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7" name="Поліліні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8" name="Поліліні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9" name="Поліліні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0" name="Поліліні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1" name="Поліліні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2" name="Поліліні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3" name="Поліліні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4" name="Поліліні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5" name="Поліліні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6" name="Поліліні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7" name="Поліліні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8" name="Поліліні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9" name="Поліліні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0" name="Поліліні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171" name="Гру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іліні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3" name="Поліліні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4" name="Поліліні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5" name="Поліліні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6" name="Поліліні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7" name="Поліліні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8" name="Поліліні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9" name="Поліліні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19BC2BF-A43C-4C25-A37D-A0FA5662BDB3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895B7E-8818-45F3-8910-3E6163585229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016BE6-54AE-400A-A04F-65A824D270EE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8F129DA-18B8-4826-B437-87D8D9C3F49F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5CB3AB-F82B-4851-9FC7-B1EB6F45A30A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5E4A39-34FE-442E-A099-C8D6DB86CEF6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іліні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7" name="Поліліні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8" name="Поліліні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grpSp>
        <p:nvGrpSpPr>
          <p:cNvPr id="9" name="Гру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іліні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" name="Поліліні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" name="Поліліні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" name="Поліліні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" name="Поліліні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" name="Поліліні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" name="Поліліні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" name="Поліліні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" name="Поліліні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" name="Поліліні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" name="Поліліні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" name="Поліліні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" name="Поліліні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" name="Поліліні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" name="Поліліні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" name="Поліліні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" name="Поліліні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" name="Поліліні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" name="Поліліні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" name="Поліліні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" name="Поліліні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" name="Поліліні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" name="Поліліні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" name="Поліліні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" name="Поліліні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5" name="Поліліні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6" name="Поліліні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7" name="Поліліні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8" name="Поліліні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9" name="Поліліні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0" name="Поліліні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1" name="Поліліні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" name="Поліліні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" name="Поліліні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" name="Поліліні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5" name="Поліліні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6" name="Поліліні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7" name="Поліліні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8" name="Поліліні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9" name="Поліліні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0" name="Поліліні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1" name="Поліліні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2" name="Поліліні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3" name="Поліліні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4" name="Поліліні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5" name="Поліліні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6" name="Поліліні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7" name="Поліліні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8" name="Поліліні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9" name="Поліліні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0" name="Поліліні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1" name="Поліліні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2" name="Поліліні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3" name="Поліліні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4" name="Поліліні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5" name="Поліліні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6" name="Поліліні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7" name="Поліліні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8" name="Поліліні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9" name="Поліліні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0" name="Поліліні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1" name="Поліліні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2" name="Поліліні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3" name="Поліліні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4" name="Поліліні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5" name="Поліліні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6" name="Поліліні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7" name="Поліліні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8" name="Поліліні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79" name="Поліліні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0" name="Поліліні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1" name="Поліліні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2" name="Поліліні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3" name="Поліліні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4" name="Поліліні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5" name="Поліліні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6" name="Поліліні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7" name="Поліліні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8" name="Поліліні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89" name="Поліліні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0" name="Поліліні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1" name="Поліліні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2" name="Поліліні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93" name="Гру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іліні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5" name="Поліліні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6" name="Поліліні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7" name="Поліліні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8" name="Поліліні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99" name="Поліліні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0" name="Поліліні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1" name="Поліліні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2" name="Поліліні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3" name="Поліліні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4" name="Поліліні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5" name="Поліліні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6" name="Поліліні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7" name="Поліліні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8" name="Поліліні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09" name="Поліліні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0" name="Поліліні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1" name="Поліліні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2" name="Поліліні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3" name="Поліліні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4" name="Поліліні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5" name="Поліліні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6" name="Поліліні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7" name="Поліліні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8" name="Поліліні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19" name="Поліліні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0" name="Поліліні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1" name="Поліліні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2" name="Поліліні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3" name="Поліліні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4" name="Поліліні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5" name="Поліліні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6" name="Поліліні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7" name="Поліліні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8" name="Поліліні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9" name="Поліліні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0" name="Поліліні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1" name="Поліліні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2" name="Поліліні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3" name="Поліліні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4" name="Поліліні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5" name="Поліліні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6" name="Поліліні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7" name="Поліліні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8" name="Поліліні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9" name="Поліліні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0" name="Поліліні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1" name="Поліліні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2" name="Поліліні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3" name="Поліліні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4" name="Поліліні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5" name="Поліліні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6" name="Поліліні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7" name="Поліліні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8" name="Поліліні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9" name="Поліліні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0" name="Поліліні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1" name="Поліліні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2" name="Поліліні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3" name="Поліліні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4" name="Поліліні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5" name="Поліліні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6" name="Поліліні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7" name="Поліліні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8" name="Поліліні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9" name="Поліліні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0" name="Поліліні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1" name="Поліліні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2" name="Поліліні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3" name="Поліліні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4" name="Поліліні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5" name="Поліліні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6" name="Поліліні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7" name="Поліліні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8" name="Поліліні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9" name="Поліліні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0" name="Поліліні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1" name="Поліліні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2" name="Поліліні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3" name="Поліліні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4" name="Поліліні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5" name="Поліліні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6" name="Поліліні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177" name="Гру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іліні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9" name="Поліліні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0" name="Поліліні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1" name="Поліліні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2" name="Поліліні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3" name="Поліліні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4" name="Поліліні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5" name="Поліліні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6" name="Поліліні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7" name="Поліліні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8" name="Поліліні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9" name="Поліліні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0" name="Поліліні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1" name="Поліліні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2" name="Поліліні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3" name="Поліліні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4" name="Поліліні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5" name="Поліліні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6" name="Поліліні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7" name="Поліліні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8" name="Поліліні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99" name="Поліліні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0" name="Поліліні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1" name="Поліліні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2" name="Поліліні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3" name="Поліліні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4" name="Поліліні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5" name="Поліліні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6" name="Поліліні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7" name="Поліліні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8" name="Поліліні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09" name="Поліліні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0" name="Поліліні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1" name="Поліліні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2" name="Поліліні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3" name="Поліліні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4" name="Поліліні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5" name="Поліліні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6" name="Поліліні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7" name="Поліліні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8" name="Поліліні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9" name="Поліліні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0" name="Поліліні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1" name="Поліліні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2" name="Поліліні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3" name="Поліліні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4" name="Поліліні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5" name="Поліліні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6" name="Поліліні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7" name="Поліліні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8" name="Поліліні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9" name="Поліліні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0" name="Поліліні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1" name="Поліліні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2" name="Поліліні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3" name="Поліліні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4" name="Поліліні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5" name="Поліліні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6" name="Поліліні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7" name="Поліліні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8" name="Поліліні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9" name="Поліліні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0" name="Поліліні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1" name="Поліліні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2" name="Поліліні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3" name="Поліліні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4" name="Поліліні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5" name="Поліліні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6" name="Поліліні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7" name="Поліліні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8" name="Поліліні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9" name="Поліліні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0" name="Поліліні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1" name="Поліліні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2" name="Поліліні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3" name="Поліліні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4" name="Поліліні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5" name="Поліліні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6" name="Поліліні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7" name="Поліліні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8" name="Поліліні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9" name="Поліліні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260" name="Гру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іліні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2" name="Поліліні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3" name="Поліліні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4" name="Поліліні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5" name="Поліліні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6" name="Поліліні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7" name="Поліліні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8" name="Поліліні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69" name="Поліліні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0" name="Поліліні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1" name="Поліліні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2" name="Поліліні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3" name="Поліліні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іліні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5" name="Поліліні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6" name="Поліліні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7" name="Поліліні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іліні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79" name="Поліліні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0" name="Поліліні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1" name="Поліліні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2" name="Поліліні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3" name="Поліліні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4" name="Поліліні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іліні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іліні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7" name="Поліліні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8" name="Поліліні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289" name="Гру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іліні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2" name="Поліліні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3" name="Поліліні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4" name="Поліліні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5" name="Поліліні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6" name="Поліліні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7" name="Поліліні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8" name="Поліліні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9" name="Поліліні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0" name="Поліліні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1" name="Поліліні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2" name="Поліліні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3" name="Поліліні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4" name="Поліліні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5" name="Поліліні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6" name="Поліліні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7" name="Поліліні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8" name="Поліліні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9" name="Поліліні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310" name="Поліліні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grpSp>
        <p:nvGrpSpPr>
          <p:cNvPr id="311" name="Гру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іліні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3" name="Поліліні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4" name="Поліліні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5" name="Поліліні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6" name="Поліліні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7" name="Поліліні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8" name="Поліліні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9" name="Поліліні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0" name="Поліліні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1" name="Поліліні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2" name="Поліліні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3" name="Поліліні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4" name="Поліліні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5" name="Поліліні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6" name="Поліліні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7" name="Поліліні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8" name="Поліліні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9" name="Поліліні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0" name="Поліліні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1" name="Поліліні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2" name="Поліліні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3" name="Поліліні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4" name="Поліліні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5" name="Поліліні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6" name="Поліліні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7" name="Поліліні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8" name="Поліліні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9" name="Поліліні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0" name="Поліліні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1" name="Поліліні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2" name="Поліліні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3" name="Поліліні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4" name="Поліліні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5" name="Поліліні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6" name="Поліліні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47" name="Поліліні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348" name="Гру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іліні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6" name="Поліліні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7" name="Поліліні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8" name="Поліліні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9" name="Поліліні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0" name="Поліліні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1" name="Поліліні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2" name="Поліліні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3" name="Поліліні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4" name="Поліліні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5" name="Поліліні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6" name="Поліліні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7" name="Поліліні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8" name="Поліліні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89" name="Поліліні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0" name="Поліліні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1" name="Поліліні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2" name="Поліліні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3" name="Поліліні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4" name="Поліліні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5" name="Поліліні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6" name="Поліліні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7" name="Поліліні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8" name="Поліліні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99" name="Поліліні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0" name="Поліліні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1" name="Поліліні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2" name="Поліліні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3" name="Поліліні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4" name="Поліліні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5" name="Поліліні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6" name="Поліліні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7" name="Поліліні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8" name="Поліліні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09" name="Поліліні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0" name="Поліліні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1" name="Поліліні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2" name="Поліліні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3" name="Поліліні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4" name="Поліліні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5" name="Поліліні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6" name="Поліліні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7" name="Поліліні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8" name="Поліліні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19" name="Поліліні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20" name="Поліліні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421" name="Поліліні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</p:grpSp>
        <p:grpSp>
          <p:nvGrpSpPr>
            <p:cNvPr id="350" name="Гру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іліні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7" name="Поліліні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8" name="Поліліні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9" name="Поліліні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0" name="Поліліні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1" name="Поліліні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2" name="Поліліні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3" name="Поліліні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74" name="Поліліні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</p:grpSp>
        <p:grpSp>
          <p:nvGrpSpPr>
            <p:cNvPr id="351" name="Гру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іліні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0" name="Поліліні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1" name="Поліліні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2" name="Поліліні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3" name="Поліліні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4" name="Поліліні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65" name="Поліліні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</p:grpSp>
        <p:grpSp>
          <p:nvGrpSpPr>
            <p:cNvPr id="352" name="Гру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іліні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54" name="Поліліні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55" name="Поліліні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56" name="Поліліні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57" name="Поліліні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  <p:sp>
            <p:nvSpPr>
              <p:cNvPr id="358" name="Поліліні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uk-UA" noProof="0" dirty="0"/>
              </a:p>
            </p:txBody>
          </p:sp>
        </p:grpSp>
      </p:grpSp>
      <p:grpSp>
        <p:nvGrpSpPr>
          <p:cNvPr id="422" name="Гру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іліні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4" name="Поліліні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5" name="Поліліні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6" name="Поліліні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7" name="Поліліні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8" name="Поліліні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9" name="Поліліні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0" name="Поліліні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431" name="Гру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іліні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3" name="Поліліні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4" name="Поліліні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5" name="Поліліні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6" name="Поліліні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7" name="Поліліні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8" name="Поліліні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39" name="Поліліні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440" name="Гру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іліні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2" name="Поліліні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3" name="Поліліні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4" name="Поліліні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5" name="Поліліні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6" name="Поліліні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7" name="Поліліні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48" name="Поліліні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8616B8-C652-4B30-8347-BFB33ED203BC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4694E1D-30C0-4F42-A7DD-D72A6DA7ED2B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81D40A-7C24-4A8F-9214-836463C7D34A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.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4CA522-04A8-4E4A-AB0F-6BFC1FB9B745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іліні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8" name="Поліліні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sp>
        <p:nvSpPr>
          <p:cNvPr id="9" name="Поліліні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noProof="0" dirty="0"/>
          </a:p>
        </p:txBody>
      </p:sp>
      <p:grpSp>
        <p:nvGrpSpPr>
          <p:cNvPr id="10" name="Гру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іліні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2" name="Поліліні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3" name="Поліліні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4" name="Поліліні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5" name="Поліліні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6" name="Поліліні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7" name="Поліліні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18" name="Поліліні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19" name="Гру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іліні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1" name="Поліліні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2" name="Поліліні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3" name="Поліліні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4" name="Поліліні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5" name="Поліліні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26" name="Гру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іліні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8" name="Поліліні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29" name="Поліліні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0" name="Поліліні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1" name="Поліліні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2" name="Поліліні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3" name="Поліліні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34" name="Гру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іліні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6" name="Поліліні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7" name="Поліліні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8" name="Поліліні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39" name="Поліліні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0" name="Поліліні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1" name="Поліліні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2" name="Поліліні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43" name="Гру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іліні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5" name="Поліліні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6" name="Поліліні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7" name="Поліліні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8" name="Поліліні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49" name="Поліліні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0" name="Поліліні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1" name="Поліліні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52" name="Гру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іліні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4" name="Поліліні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5" name="Поліліні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6" name="Поліліні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7" name="Поліліні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8" name="Поліліні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59" name="Поліліні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0" name="Поліліні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grpSp>
        <p:nvGrpSpPr>
          <p:cNvPr id="61" name="Гру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іліні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3" name="Поліліні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4" name="Поліліні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5" name="Поліліні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6" name="Поліліні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7" name="Поліліні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8" name="Поліліні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  <p:sp>
          <p:nvSpPr>
            <p:cNvPr id="69" name="Поліліні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0" dirty="0"/>
            </a:p>
          </p:txBody>
        </p:sp>
      </p:grp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 smtClean="0"/>
              <a:t>Зразки тексту</a:t>
            </a:r>
          </a:p>
          <a:p>
            <a:pPr lvl="1" rtl="0"/>
            <a:r>
              <a:rPr lang="uk-UA" noProof="0" dirty="0" smtClean="0"/>
              <a:t>Другий рівень</a:t>
            </a:r>
          </a:p>
          <a:p>
            <a:pPr lvl="2" rtl="0"/>
            <a:r>
              <a:rPr lang="uk-UA" noProof="0" dirty="0" smtClean="0"/>
              <a:t>Третій рівень</a:t>
            </a:r>
          </a:p>
          <a:p>
            <a:pPr lvl="3" rtl="0"/>
            <a:r>
              <a:rPr lang="uk-UA" noProof="0" dirty="0" smtClean="0"/>
              <a:t>Четвертий рівень</a:t>
            </a:r>
          </a:p>
          <a:p>
            <a:pPr lvl="4" rtl="0"/>
            <a:r>
              <a:rPr lang="uk-UA" noProof="0" dirty="0" smtClean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 dirty="0" smtClean="0"/>
              <a:t>Додайте нижній колонтитул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553648A-5E52-45D8-93BC-A55CCF20A6B5}" type="datetime1">
              <a:rPr lang="uk-UA" smtClean="0"/>
              <a:pPr/>
              <a:t>10.06.2019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=""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4779" y="725214"/>
            <a:ext cx="9360418" cy="1538044"/>
          </a:xfrm>
        </p:spPr>
        <p:txBody>
          <a:bodyPr rtlCol="0">
            <a:noAutofit/>
          </a:bodyPr>
          <a:lstStyle/>
          <a:p>
            <a:r>
              <a:rPr lang="uk-UA" sz="4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Звіт про роботу шкільного методоб'єднання вчителів української мови та літератури</a:t>
            </a:r>
            <a:endParaRPr lang="uk-UA" sz="40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ідзаголовок 4"/>
          <p:cNvSpPr>
            <a:spLocks noGrp="1"/>
          </p:cNvSpPr>
          <p:nvPr>
            <p:ph type="subTitle" idx="1"/>
          </p:nvPr>
        </p:nvSpPr>
        <p:spPr>
          <a:xfrm>
            <a:off x="4084477" y="3335921"/>
            <a:ext cx="6916336" cy="1771600"/>
          </a:xfrm>
        </p:spPr>
        <p:txBody>
          <a:bodyPr rtlCol="0"/>
          <a:lstStyle/>
          <a:p>
            <a:pPr rtl="0"/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 2018-2019 н.р.</a:t>
            </a:r>
            <a:endParaRPr lang="uk-UA" sz="4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8633361" cy="1429789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3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лютого</a:t>
            </a:r>
          </a:p>
          <a:p>
            <a:pPr algn="ctr" rtl="0"/>
            <a:r>
              <a:rPr lang="uk-UA" sz="3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рідної мови </a:t>
            </a:r>
            <a:endParaRPr lang="uk-UA" sz="3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899" y="2078181"/>
            <a:ext cx="5185557" cy="353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8" y="1468159"/>
            <a:ext cx="5469948" cy="355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130" y="0"/>
            <a:ext cx="9424784" cy="148441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Всеукраїнська українознавча гра «Соняшник»</a:t>
            </a:r>
            <a:endParaRPr lang="uk-UA" sz="32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5619286_2209563299103544_81097413955829104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3727" y="3323673"/>
            <a:ext cx="3576479" cy="268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5619286_2209563299103544_810974139558291046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541" y="1033322"/>
            <a:ext cx="369096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45" y="1042059"/>
            <a:ext cx="3760520" cy="225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856184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3790" y="5511800"/>
            <a:ext cx="3429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8633361" cy="1429789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Переможці шкільного етапу обласного конкурсу </a:t>
            </a:r>
            <a:r>
              <a:rPr lang="uk-UA" sz="3000" b="1" i="1" dirty="0" err="1" smtClean="0">
                <a:latin typeface="Times New Roman" pitchFamily="18" charset="0"/>
                <a:cs typeface="Times New Roman" pitchFamily="18" charset="0"/>
              </a:rPr>
              <a:t>“Лист</a:t>
            </a:r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3000" b="1" i="1" dirty="0" err="1" smtClean="0">
                <a:latin typeface="Times New Roman" pitchFamily="18" charset="0"/>
                <a:cs typeface="Times New Roman" pitchFamily="18" charset="0"/>
              </a:rPr>
              <a:t>мами”</a:t>
            </a:r>
            <a:endParaRPr lang="uk-UA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5668" y="1674421"/>
            <a:ext cx="9227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 smtClean="0">
                <a:latin typeface="Times New Roman" pitchFamily="18" charset="0"/>
                <a:cs typeface="Times New Roman" pitchFamily="18" charset="0"/>
              </a:rPr>
              <a:t>І місце </a:t>
            </a:r>
          </a:p>
          <a:p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Кручок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Оксана 9 А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Чулей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Л. В.)</a:t>
            </a:r>
          </a:p>
          <a:p>
            <a:pPr algn="ctr"/>
            <a:r>
              <a:rPr lang="uk-UA" sz="2100" b="1" dirty="0" smtClean="0">
                <a:latin typeface="Times New Roman" pitchFamily="18" charset="0"/>
                <a:cs typeface="Times New Roman" pitchFamily="18" charset="0"/>
              </a:rPr>
              <a:t>ІІ місце</a:t>
            </a:r>
          </a:p>
          <a:p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Катерина 8 А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Бенедик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О. Ю.)</a:t>
            </a:r>
          </a:p>
          <a:p>
            <a:pPr algn="ctr"/>
            <a:r>
              <a:rPr lang="uk-UA" sz="2100" b="1" dirty="0" smtClean="0">
                <a:latin typeface="Times New Roman" pitchFamily="18" charset="0"/>
                <a:cs typeface="Times New Roman" pitchFamily="18" charset="0"/>
              </a:rPr>
              <a:t>ІІІ місце</a:t>
            </a:r>
          </a:p>
          <a:p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Владислав 9 Б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Лозан С. Л.)</a:t>
            </a:r>
            <a:endParaRPr lang="ru-RU" sz="2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5044" y="3823855"/>
            <a:ext cx="86927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Переможниця міського етапу обласного конкурсу </a:t>
            </a:r>
          </a:p>
          <a:p>
            <a:pPr algn="ctr"/>
            <a:r>
              <a:rPr lang="uk-UA" sz="3000" b="1" i="1" dirty="0" err="1" smtClean="0">
                <a:latin typeface="Times New Roman" pitchFamily="18" charset="0"/>
                <a:cs typeface="Times New Roman" pitchFamily="18" charset="0"/>
              </a:rPr>
              <a:t>“Лист</a:t>
            </a:r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3000" b="1" i="1" dirty="0" err="1" smtClean="0">
                <a:latin typeface="Times New Roman" pitchFamily="18" charset="0"/>
                <a:cs typeface="Times New Roman" pitchFamily="18" charset="0"/>
              </a:rPr>
              <a:t>мами”</a:t>
            </a:r>
            <a:endParaRPr lang="uk-UA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77592" y="4916383"/>
            <a:ext cx="7030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Кручок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Оксана 9 А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Чулей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Л. В.)</a:t>
            </a:r>
          </a:p>
          <a:p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8633361" cy="1429789"/>
          </a:xfrm>
        </p:spPr>
        <p:txBody>
          <a:bodyPr rtlCol="0">
            <a:normAutofit/>
          </a:bodyPr>
          <a:lstStyle/>
          <a:p>
            <a:pPr algn="ctr"/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міських</a:t>
            </a:r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семінарах</a:t>
            </a:r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uk-UA" sz="3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3697" y="1405171"/>
            <a:ext cx="3073388" cy="4358217"/>
          </a:xfrm>
          <a:prstGeom prst="rect">
            <a:avLst/>
          </a:prstGeom>
        </p:spPr>
      </p:pic>
      <p:pic>
        <p:nvPicPr>
          <p:cNvPr id="6" name="Рисунок 5" descr="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6969" y="1405171"/>
            <a:ext cx="3096938" cy="4391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8633361" cy="1429789"/>
          </a:xfrm>
        </p:spPr>
        <p:txBody>
          <a:bodyPr rtlCol="0">
            <a:normAutofit/>
          </a:bodyPr>
          <a:lstStyle/>
          <a:p>
            <a:pPr algn="ctr"/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 Чопей. У вирі життя.</a:t>
            </a:r>
          </a:p>
          <a:p>
            <a:pPr algn="ctr"/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ЛРК. Пошуково-дослідницька експедиція</a:t>
            </a:r>
          </a:p>
          <a:p>
            <a:pPr algn="ctr" rtl="0"/>
            <a:endParaRPr lang="uk-UA" sz="3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314_102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2494" y="2421085"/>
            <a:ext cx="4862939" cy="3647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314_102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088" y="1677436"/>
            <a:ext cx="4746108" cy="355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12031" y="1555668"/>
            <a:ext cx="4655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вчителі </a:t>
            </a:r>
            <a:r>
              <a:rPr lang="uk-UA" sz="2000" i="1" dirty="0" err="1" smtClean="0"/>
              <a:t>Бенедик</a:t>
            </a:r>
            <a:r>
              <a:rPr lang="uk-UA" sz="2000" i="1" dirty="0" smtClean="0"/>
              <a:t> О. Ю., </a:t>
            </a:r>
            <a:r>
              <a:rPr lang="uk-UA" sz="2000" i="1" dirty="0" err="1" smtClean="0"/>
              <a:t>Чулей</a:t>
            </a:r>
            <a:r>
              <a:rPr lang="uk-UA" sz="2000" i="1" dirty="0" smtClean="0"/>
              <a:t> Л. В.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43791" y="209006"/>
            <a:ext cx="8633361" cy="1429789"/>
          </a:xfrm>
        </p:spPr>
        <p:txBody>
          <a:bodyPr rtlCol="0">
            <a:normAutofit/>
          </a:bodyPr>
          <a:lstStyle/>
          <a:p>
            <a:pPr algn="ctr"/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Літературний альманах  </a:t>
            </a:r>
            <a:b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Любові всевишній </a:t>
            </a:r>
            <a:r>
              <a:rPr lang="uk-UA" sz="30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присвячується”</a:t>
            </a:r>
            <a:endParaRPr lang="uk-UA" sz="3000" b="1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Звіт директора 2019 Турдай\Цогла О. І\Лозан С. Л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1462" y="1769425"/>
            <a:ext cx="6036153" cy="385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Звіт директора 2019 Турдай\Цогла О. І\Лозан С. Л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9646"/>
            <a:ext cx="5743124" cy="377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39543" y="1211283"/>
            <a:ext cx="502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вчитель Лозан С. В.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8633361" cy="1429789"/>
          </a:xfrm>
        </p:spPr>
        <p:txBody>
          <a:bodyPr rtlCol="0">
            <a:noAutofit/>
          </a:bodyPr>
          <a:lstStyle/>
          <a:p>
            <a:pPr algn="ctr"/>
            <a:r>
              <a:rPr lang="uk-UA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Жіночі   образи   у поезіях   Петра  Мідянки</a:t>
            </a:r>
            <a:br>
              <a:rPr lang="uk-UA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“…</a:t>
            </a:r>
            <a:r>
              <a:rPr lang="uk-UA" sz="3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жінка  - таїна,  чужа  така,  зухвала…”</a:t>
            </a: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3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5481" y="1294412"/>
            <a:ext cx="788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Урок української літератури у 8-Б класі,  вчитель Волощук М. М.</a:t>
            </a:r>
            <a:endParaRPr lang="ru-RU" sz="2000" i="1" dirty="0"/>
          </a:p>
        </p:txBody>
      </p:sp>
      <p:pic>
        <p:nvPicPr>
          <p:cNvPr id="6" name="Рисунок 5" descr="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5" y="1819894"/>
            <a:ext cx="4639294" cy="347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90314_0924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32" y="1837705"/>
            <a:ext cx="4686796" cy="351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36913" y="292133"/>
            <a:ext cx="9108375" cy="2522319"/>
          </a:xfrm>
        </p:spPr>
        <p:txBody>
          <a:bodyPr rtlCol="0">
            <a:normAutofit/>
          </a:bodyPr>
          <a:lstStyle/>
          <a:p>
            <a:pPr algn="ctr"/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 ігрових технологій при вивченні теми прислівник. Гейміфікація навчального процесу.</a:t>
            </a:r>
            <a:endParaRPr lang="uk-UA" sz="3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3814" y="1377538"/>
            <a:ext cx="950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Урок української мови у 7-А класі,  вчитель Волощук М. М.</a:t>
            </a:r>
            <a:endParaRPr lang="ru-RU" i="1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03920" y="2683824"/>
            <a:ext cx="402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Лінгвістична гра «Хто більше»?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7455" y="3408217"/>
            <a:ext cx="62345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b="1" dirty="0" smtClean="0"/>
              <a:t>Зразок:</a:t>
            </a:r>
            <a:r>
              <a:rPr lang="uk-UA" altLang="uk-UA" dirty="0" smtClean="0"/>
              <a:t> працювати (як?) добре, непогано, чесно, охоче, залюбки, добросовісно, самовіддано, сумлінно.</a:t>
            </a:r>
            <a:endParaRPr lang="ru-RU" altLang="uk-UA" b="1" dirty="0" smtClean="0"/>
          </a:p>
          <a:p>
            <a:r>
              <a:rPr lang="uk-UA" altLang="uk-UA" dirty="0" smtClean="0"/>
              <a:t>Встати (коли?) …</a:t>
            </a:r>
            <a:endParaRPr lang="ru-RU" altLang="uk-UA" b="1" dirty="0" smtClean="0"/>
          </a:p>
          <a:p>
            <a:r>
              <a:rPr lang="uk-UA" altLang="uk-UA" dirty="0" smtClean="0"/>
              <a:t>Піти (куди?) …</a:t>
            </a:r>
            <a:endParaRPr lang="ru-RU" altLang="uk-UA" b="1" dirty="0" smtClean="0"/>
          </a:p>
          <a:p>
            <a:r>
              <a:rPr lang="uk-UA" altLang="uk-UA" dirty="0" smtClean="0"/>
              <a:t>Крикнути (з якої причини?)</a:t>
            </a:r>
            <a:endParaRPr lang="ru-RU" altLang="uk-UA" b="1" dirty="0" smtClean="0"/>
          </a:p>
          <a:p>
            <a:r>
              <a:rPr lang="uk-UA" altLang="uk-UA" dirty="0" smtClean="0"/>
              <a:t>Говорити (як?) …</a:t>
            </a:r>
            <a:endParaRPr lang="ru-RU" altLang="uk-UA" b="1" dirty="0" smtClean="0"/>
          </a:p>
          <a:p>
            <a:r>
              <a:rPr lang="uk-UA" altLang="uk-UA" dirty="0" smtClean="0"/>
              <a:t>Назбирати ягід (скільки?)</a:t>
            </a:r>
            <a:endParaRPr lang="ru-RU" dirty="0"/>
          </a:p>
        </p:txBody>
      </p:sp>
      <p:pic>
        <p:nvPicPr>
          <p:cNvPr id="7" name="Рисунок 6" descr="44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7" y="1790206"/>
            <a:ext cx="5066806" cy="3800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663" y="209538"/>
            <a:ext cx="6966857" cy="835490"/>
          </a:xfrm>
        </p:spPr>
        <p:txBody>
          <a:bodyPr rtlCol="0"/>
          <a:lstStyle/>
          <a:p>
            <a:pPr rtl="0"/>
            <a:r>
              <a:rPr lang="uk-UA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Яскравого літа</a:t>
            </a:r>
            <a:endParaRPr lang="uk-UA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itchFamily="49" charset="-127"/>
              <a:ea typeface="BatangChe" pitchFamily="49" charset="-127"/>
            </a:endParaRPr>
          </a:p>
        </p:txBody>
      </p:sp>
      <p:pic>
        <p:nvPicPr>
          <p:cNvPr id="10" name="Рисунок 9" descr="3432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647" y="0"/>
            <a:ext cx="2840742" cy="2249429"/>
          </a:xfrm>
          <a:prstGeom prst="rect">
            <a:avLst/>
          </a:prstGeom>
        </p:spPr>
      </p:pic>
      <p:pic>
        <p:nvPicPr>
          <p:cNvPr id="11" name="Рисунок 10" descr="e2abc1d846090512ddd948d4ba3a8b455cd73df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106" y="1119248"/>
            <a:ext cx="7319159" cy="452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4.06.16_kinikuly_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2729" y="-154379"/>
            <a:ext cx="3154686" cy="2389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Успіхи та досягнення</a:t>
            </a:r>
            <a: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Monotype Corsiva" pitchFamily="66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5" name="Содержимое 4" descr="62261318_866668417017302_4585039744970260480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0315" y="1653472"/>
            <a:ext cx="6337861" cy="380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348248" y="872359"/>
            <a:ext cx="41515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Вся гордість учителя в учнях, у зростанні посіяних ним зерен</a:t>
            </a:r>
          </a:p>
          <a:p>
            <a:pPr algn="r"/>
            <a:r>
              <a:rPr lang="uk-UA" sz="20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Д. Менделєєв</a:t>
            </a:r>
          </a:p>
          <a:p>
            <a:endParaRPr lang="ru-RU" b="1" i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5736" y="4266703"/>
            <a:ext cx="5055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Шкільна олімпіада </a:t>
            </a:r>
          </a:p>
          <a:p>
            <a:r>
              <a:rPr lang="uk-UA" sz="20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з української мови </a:t>
            </a:r>
          </a:p>
          <a:p>
            <a:r>
              <a:rPr lang="uk-UA" sz="20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25 жовтня 2018</a:t>
            </a:r>
            <a:endParaRPr lang="ru-RU" sz="2000" i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501" y="201881"/>
            <a:ext cx="9133730" cy="706692"/>
          </a:xfrm>
        </p:spPr>
        <p:txBody>
          <a:bodyPr rtlCol="0">
            <a:normAutofit/>
          </a:bodyPr>
          <a:lstStyle/>
          <a:p>
            <a:r>
              <a:rPr lang="uk-UA" sz="3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Переможці міської олімпіади з української мови</a:t>
            </a:r>
            <a:endParaRPr lang="uk-UA" sz="3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58785" y="914399"/>
            <a:ext cx="9393382" cy="57120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I </a:t>
            </a:r>
            <a:r>
              <a:rPr lang="uk-UA" b="1" dirty="0" smtClean="0"/>
              <a:t>місце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/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Владислав 9 Б	  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Лозан С. Л.)</a:t>
            </a:r>
          </a:p>
          <a:p>
            <a:pPr algn="ctr">
              <a:buNone/>
            </a:pPr>
            <a:r>
              <a:rPr lang="uk-UA" sz="2100" b="1" dirty="0" smtClean="0">
                <a:latin typeface="Times New Roman" pitchFamily="18" charset="0"/>
                <a:cs typeface="Times New Roman" pitchFamily="18" charset="0"/>
              </a:rPr>
              <a:t>ІІ місце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Безик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Дана 9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А	  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Бенедик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О. Ю.)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Гал Евеліна 9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Б	  (вчитель Лозан С. Л.)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Ковалюк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Валерія 10 А	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Турдай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Є. В.)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Галай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Валентина 11 Б	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Лозан С. Л.)</a:t>
            </a:r>
          </a:p>
          <a:p>
            <a:pPr algn="ctr">
              <a:spcBef>
                <a:spcPts val="600"/>
              </a:spcBef>
              <a:buNone/>
            </a:pPr>
            <a:r>
              <a:rPr lang="uk-UA" sz="2100" b="1" dirty="0" smtClean="0">
                <a:latin typeface="Times New Roman" pitchFamily="18" charset="0"/>
                <a:cs typeface="Times New Roman" pitchFamily="18" charset="0"/>
              </a:rPr>
              <a:t>ІІІ місце</a:t>
            </a:r>
          </a:p>
          <a:p>
            <a:pPr>
              <a:spcBef>
                <a:spcPts val="600"/>
              </a:spcBef>
              <a:buNone/>
            </a:pP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Губаль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Даяна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7 Б 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Турдай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Є. В.)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Катерина 8 А	 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100" i="1" dirty="0" err="1" smtClean="0">
                <a:latin typeface="Times New Roman" pitchFamily="18" charset="0"/>
                <a:cs typeface="Times New Roman" pitchFamily="18" charset="0"/>
              </a:rPr>
              <a:t>Бенедик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О. Ю.)</a:t>
            </a:r>
          </a:p>
          <a:p>
            <a:pPr>
              <a:spcBef>
                <a:spcPts val="600"/>
              </a:spcBef>
              <a:buNone/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			Калі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Вівієн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10 Б	</a:t>
            </a:r>
            <a:r>
              <a:rPr lang="uk-UA" sz="2100" i="1" dirty="0" smtClean="0">
                <a:latin typeface="Times New Roman" pitchFamily="18" charset="0"/>
                <a:cs typeface="Times New Roman" pitchFamily="18" charset="0"/>
              </a:rPr>
              <a:t>   (вчитель Лозан С. Л.)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587948" cy="1003576"/>
          </a:xfrm>
        </p:spPr>
        <p:txBody>
          <a:bodyPr rtlCol="0">
            <a:normAutofit fontScale="90000"/>
          </a:bodyPr>
          <a:lstStyle/>
          <a:p>
            <a: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Переможці міського етапу </a:t>
            </a:r>
            <a:b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uk-UA" sz="3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Міжнародного конкурсу з української мови ім. П. Яцика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Місце для вмісту 3" descr="Процес зі зсувом, у якому 3 групи розташовано зліва направо, з описами завдань під кожною групою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06146453"/>
              </p:ext>
            </p:extLst>
          </p:nvPr>
        </p:nvGraphicFramePr>
        <p:xfrm>
          <a:off x="356259" y="761504"/>
          <a:ext cx="11277599" cy="5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32612" y="3099460"/>
            <a:ext cx="34675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Чирибан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Вікторія 5 Б</a:t>
            </a:r>
          </a:p>
          <a:p>
            <a:pPr lvl="0"/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Турдай Є. В.)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Кішковська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Анастасія 7 Б </a:t>
            </a:r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Турдай Є. В.)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Безик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Дана 8 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Бенедик О. Ю.)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2520" y="1900051"/>
            <a:ext cx="27788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" sz="2000" dirty="0" smtClean="0">
                <a:latin typeface="Times New Roman" pitchFamily="18" charset="0"/>
                <a:cs typeface="Times New Roman" pitchFamily="18" charset="0"/>
              </a:rPr>
              <a:t>Галай Валентина 11 Б </a:t>
            </a:r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Лозан С.Л.)</a:t>
            </a:r>
          </a:p>
          <a:p>
            <a:pPr lvl="0"/>
            <a:r>
              <a:rPr lang="uk" sz="2000" dirty="0" smtClean="0">
                <a:latin typeface="Times New Roman" pitchFamily="18" charset="0"/>
                <a:cs typeface="Times New Roman" pitchFamily="18" charset="0"/>
              </a:rPr>
              <a:t>Ковалюк Валерія 10 А  </a:t>
            </a:r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Турдай Є. В.)</a:t>
            </a:r>
          </a:p>
          <a:p>
            <a:pPr lvl="0"/>
            <a:r>
              <a:rPr lang="uk" sz="2000" dirty="0" smtClean="0">
                <a:latin typeface="Times New Roman" pitchFamily="18" charset="0"/>
                <a:cs typeface="Times New Roman" pitchFamily="18" charset="0"/>
              </a:rPr>
              <a:t>Якимчук Владислав 9 Б </a:t>
            </a:r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Лозан С. Л.)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051470" y="4298868"/>
            <a:ext cx="29807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" sz="2000" dirty="0" smtClean="0">
                <a:latin typeface="Times New Roman" pitchFamily="18" charset="0"/>
                <a:cs typeface="Times New Roman" pitchFamily="18" charset="0"/>
              </a:rPr>
              <a:t>Кополовець Евеліна 6 Б</a:t>
            </a:r>
          </a:p>
          <a:p>
            <a:pPr lvl="0"/>
            <a:r>
              <a:rPr lang="uk" sz="2000" i="1" dirty="0" smtClean="0">
                <a:latin typeface="Times New Roman" pitchFamily="18" charset="0"/>
                <a:cs typeface="Times New Roman" pitchFamily="18" charset="0"/>
              </a:rPr>
              <a:t>(вчитель Турдай Є. В.)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uk-UA" sz="3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Призер обласного етапу Міжнародного конкурсу з української мови ім. П. Яцика</a:t>
            </a:r>
            <a:endParaRPr lang="uk-UA" dirty="0"/>
          </a:p>
        </p:txBody>
      </p:sp>
      <p:sp>
        <p:nvSpPr>
          <p:cNvPr id="2" name="Місце для тексту 1"/>
          <p:cNvSpPr>
            <a:spLocks noGrp="1"/>
          </p:cNvSpPr>
          <p:nvPr>
            <p:ph type="body" idx="1"/>
          </p:nvPr>
        </p:nvSpPr>
        <p:spPr>
          <a:xfrm>
            <a:off x="4853661" y="1781300"/>
            <a:ext cx="4979107" cy="1508166"/>
          </a:xfrm>
        </p:spPr>
        <p:txBody>
          <a:bodyPr rtlCol="0">
            <a:noAutofit/>
          </a:bodyPr>
          <a:lstStyle/>
          <a:p>
            <a:pPr algn="ctr" rt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 місце</a:t>
            </a:r>
          </a:p>
          <a:p>
            <a:pPr algn="ctr" rtl="0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Галай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Валаентина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11 Б</a:t>
            </a:r>
          </a:p>
          <a:p>
            <a:pPr algn="ctr"/>
            <a:r>
              <a:rPr lang="uk-UA" b="0" i="1" dirty="0" smtClean="0">
                <a:latin typeface="Times New Roman" pitchFamily="18" charset="0"/>
                <a:cs typeface="Times New Roman" pitchFamily="18" charset="0"/>
              </a:rPr>
              <a:t>(вчитель Лозан С. Л.)</a:t>
            </a:r>
          </a:p>
          <a:p>
            <a:pPr rtl="0"/>
            <a:endParaRPr lang="uk-UA" sz="2400" dirty="0"/>
          </a:p>
        </p:txBody>
      </p:sp>
      <p:pic>
        <p:nvPicPr>
          <p:cNvPr id="7" name="Рисунок 6" descr="Изображение выглядит как человек, внутренний, женщина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00D2411-2D43-3F48-8949-5D66A8EF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2" y="1559737"/>
            <a:ext cx="2971694" cy="396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705600" y="4583874"/>
            <a:ext cx="411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Учителями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славиться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приносять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славу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їй</a:t>
            </a:r>
            <a:endParaRPr lang="uk-UA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56" y="464621"/>
            <a:ext cx="10549248" cy="984169"/>
          </a:xfrm>
        </p:spPr>
        <p:txBody>
          <a:bodyPr rtlCol="0" anchor="t">
            <a:normAutofit/>
          </a:bodyPr>
          <a:lstStyle/>
          <a:p>
            <a:pPr rtl="0"/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ІХ Міжнародний мовно-літературний конкурс учнівської та студентської молоді імені Тараса Шевченка</a:t>
            </a:r>
            <a:endParaRPr lang="uk-UA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62484563_2346995825623209_356496676714918707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2" y="1341914"/>
            <a:ext cx="6729345" cy="403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709558" y="5237018"/>
            <a:ext cx="4085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 місце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Калі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Вівіен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10 Б</a:t>
            </a:r>
          </a:p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(вчитель Лозан С. Л)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4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830" y="1280265"/>
            <a:ext cx="2250065" cy="402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112903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0047" y="249382"/>
            <a:ext cx="8633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Переможці міського конкурсу на краще читання творів Тараса Григоровича Шевченка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 выглядит как пол, человек, внутренний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DF9D663-C0D8-5341-8274-EB27CB4F1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53" y="1304281"/>
            <a:ext cx="3510449" cy="396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310746" y="5079432"/>
            <a:ext cx="51776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000" b="1" i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Галай</a:t>
            </a:r>
            <a:r>
              <a:rPr lang="uk-UA" sz="2000" b="1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 Валентина -І місце</a:t>
            </a:r>
          </a:p>
          <a:p>
            <a:pPr>
              <a:defRPr/>
            </a:pPr>
            <a:r>
              <a:rPr lang="uk-UA" sz="2000" b="1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Бубнова Діана –І місце</a:t>
            </a:r>
          </a:p>
          <a:p>
            <a:pPr>
              <a:defRPr/>
            </a:pPr>
            <a:r>
              <a:rPr lang="uk-UA" sz="2000" b="1" i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2000" b="1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Владислав-ІІ</a:t>
            </a:r>
            <a:r>
              <a:rPr lang="uk-UA" sz="2000" b="1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 місце</a:t>
            </a:r>
          </a:p>
          <a:p>
            <a:pPr>
              <a:defRPr/>
            </a:pPr>
            <a:r>
              <a:rPr lang="uk-UA" sz="2000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(вчитель Лозан С. Л.)</a:t>
            </a:r>
          </a:p>
          <a:p>
            <a:endParaRPr lang="ru-RU" dirty="0"/>
          </a:p>
        </p:txBody>
      </p:sp>
      <p:pic>
        <p:nvPicPr>
          <p:cNvPr id="1026" name="Picture 2" descr="D:\Звіт директора 2019 Турдай\Шкільний Декламатори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19" y="1900876"/>
            <a:ext cx="3894008" cy="292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Звіт директора 2019 Турдай\Шкільний Декламатори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841" y="1962284"/>
            <a:ext cx="2921784" cy="301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295" y="249381"/>
            <a:ext cx="8984871" cy="86689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uk-UA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листопада </a:t>
            </a:r>
            <a:br>
              <a:rPr lang="uk-UA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української мови та писемності</a:t>
            </a:r>
            <a:endParaRPr lang="uk-UA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2353342_308866933392509_429861745985585152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267" y="1481445"/>
            <a:ext cx="5744690" cy="375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62216086_615650598947073_440653505869801062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41" y="1341912"/>
            <a:ext cx="4498187" cy="396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537" y="237506"/>
            <a:ext cx="8984871" cy="1021278"/>
          </a:xfrm>
        </p:spPr>
        <p:txBody>
          <a:bodyPr rtlCol="0">
            <a:noAutofit/>
          </a:bodyPr>
          <a:lstStyle/>
          <a:p>
            <a:pPr algn="ctr" rtl="0"/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української мови та писемності</a:t>
            </a:r>
            <a:r>
              <a:rPr lang="uk-UA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Найкращі учні за результатами написання диктанту</a:t>
            </a:r>
            <a:endParaRPr lang="uk-UA" sz="3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Звіт директора 2019 Турдай\11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3350" y="1241712"/>
            <a:ext cx="7085651" cy="531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9526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4352290_TF02895269" id="{22DF589D-B3BD-40FB-A2E9-631927E5D99B}" vid="{8905473D-89E2-4BBB-9589-FEA5D7939249}"/>
    </a:ext>
  </a:extLst>
</a:theme>
</file>

<file path=ppt/theme/theme2.xml><?xml version="1.0" encoding="utf-8"?>
<a:theme xmlns:a="http://schemas.openxmlformats.org/drawingml/2006/main" name="Тема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TF02895269</Template>
  <TotalTime>213</TotalTime>
  <Words>504</Words>
  <Application>Microsoft Office PowerPoint</Application>
  <PresentationFormat>Произвольный</PresentationFormat>
  <Paragraphs>106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TF02895269</vt:lpstr>
      <vt:lpstr>Звіт про роботу шкільного методоб'єднання вчителів української мови та літератури</vt:lpstr>
      <vt:lpstr>Успіхи та досягнення </vt:lpstr>
      <vt:lpstr>Переможці міської олімпіади з української мови</vt:lpstr>
      <vt:lpstr>Переможці міського етапу  Міжнародного конкурсу з української мови ім. П. Яцика</vt:lpstr>
      <vt:lpstr>Призер обласного етапу Міжнародного конкурсу з української мови ім. П. Яцика</vt:lpstr>
      <vt:lpstr>ІХ Міжнародний мовно-літературний конкурс учнівської та студентської молоді імені Тараса Шевченка</vt:lpstr>
      <vt:lpstr>Слайд 7</vt:lpstr>
      <vt:lpstr>9 листопада  День української мови та писемності</vt:lpstr>
      <vt:lpstr> День української мови та писемності Найкращі учні за результатами написання диктанту</vt:lpstr>
      <vt:lpstr>Слайд 10</vt:lpstr>
      <vt:lpstr>Всеукраїнська українознавча гра «Соняшник»</vt:lpstr>
      <vt:lpstr>Слайд 12</vt:lpstr>
      <vt:lpstr>Слайд 13</vt:lpstr>
      <vt:lpstr>Слайд 14</vt:lpstr>
      <vt:lpstr>Слайд 15</vt:lpstr>
      <vt:lpstr>Слайд 16</vt:lpstr>
      <vt:lpstr>Слайд 17</vt:lpstr>
      <vt:lpstr>Яскравого літа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Сергій</dc:creator>
  <cp:lastModifiedBy>Сергій</cp:lastModifiedBy>
  <cp:revision>51</cp:revision>
  <dcterms:created xsi:type="dcterms:W3CDTF">2019-06-10T11:20:53Z</dcterms:created>
  <dcterms:modified xsi:type="dcterms:W3CDTF">2019-06-10T15:08:24Z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