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401" r:id="rId2"/>
    <p:sldId id="405" r:id="rId3"/>
    <p:sldId id="423" r:id="rId4"/>
    <p:sldId id="406" r:id="rId5"/>
    <p:sldId id="431" r:id="rId6"/>
    <p:sldId id="407" r:id="rId7"/>
    <p:sldId id="432" r:id="rId8"/>
    <p:sldId id="379" r:id="rId9"/>
    <p:sldId id="418" r:id="rId10"/>
    <p:sldId id="419" r:id="rId11"/>
    <p:sldId id="420" r:id="rId12"/>
    <p:sldId id="424" r:id="rId13"/>
    <p:sldId id="381" r:id="rId14"/>
    <p:sldId id="383" r:id="rId15"/>
    <p:sldId id="408" r:id="rId16"/>
    <p:sldId id="382" r:id="rId17"/>
    <p:sldId id="410" r:id="rId18"/>
    <p:sldId id="425" r:id="rId19"/>
    <p:sldId id="416" r:id="rId20"/>
    <p:sldId id="426" r:id="rId21"/>
    <p:sldId id="395" r:id="rId22"/>
    <p:sldId id="427" r:id="rId23"/>
    <p:sldId id="394" r:id="rId24"/>
    <p:sldId id="397" r:id="rId25"/>
    <p:sldId id="389" r:id="rId26"/>
    <p:sldId id="428" r:id="rId27"/>
    <p:sldId id="429" r:id="rId28"/>
    <p:sldId id="430" r:id="rId29"/>
    <p:sldId id="414" r:id="rId30"/>
    <p:sldId id="392" r:id="rId3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00"/>
    <a:srgbClr val="FF3300"/>
    <a:srgbClr val="66FF66"/>
    <a:srgbClr val="CCFF66"/>
    <a:srgbClr val="AB4E47"/>
    <a:srgbClr val="99D844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22" autoAdjust="0"/>
    <p:restoredTop sz="94531" autoAdjust="0"/>
  </p:normalViewPr>
  <p:slideViewPr>
    <p:cSldViewPr>
      <p:cViewPr varScale="1">
        <p:scale>
          <a:sx n="65" d="100"/>
          <a:sy n="65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</c:pie3DChart>
    </c:plotArea>
    <c:legend>
      <c:legendPos val="b"/>
      <c:layout/>
      <c:txPr>
        <a:bodyPr/>
        <a:lstStyle/>
        <a:p>
          <a:pPr>
            <a:defRPr lang="ru-RU" sz="20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7574239139621012E-2"/>
          <c:y val="0.10060205174942899"/>
          <c:w val="0.84183666202330865"/>
          <c:h val="0.71491020771703329"/>
        </c:manualLayout>
      </c:layout>
      <c:pie3DChart>
        <c:varyColors val="1"/>
      </c:pie3DChart>
    </c:plotArea>
    <c:legend>
      <c:legendPos val="b"/>
      <c:layout/>
      <c:txPr>
        <a:bodyPr/>
        <a:lstStyle/>
        <a:p>
          <a:pPr>
            <a:defRPr lang="ru-RU" sz="20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20"/>
            <c:spPr>
              <a:solidFill>
                <a:srgbClr val="00FF00"/>
              </a:solidFill>
            </c:spPr>
          </c:dPt>
          <c:dPt>
            <c:idx val="1"/>
            <c:explosion val="18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22361475557953625"/>
                  <c:y val="1.7373322106097384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0341899035993921"/>
                  <c:y val="-0.1490313278647219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29817634514435704"/>
                  <c:y val="3.4187794903380452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65</c:v>
                </c:pt>
                <c:pt idx="2">
                  <c:v>16</c:v>
                </c:pt>
                <c:pt idx="3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</c:pie3DChart>
    </c:plotArea>
    <c:legend>
      <c:legendPos val="b"/>
      <c:layout/>
      <c:txPr>
        <a:bodyPr/>
        <a:lstStyle/>
        <a:p>
          <a:pPr>
            <a:defRPr lang="ru-RU" sz="20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7574239139621026E-2"/>
          <c:y val="0.10060205174942899"/>
          <c:w val="0.84183666202330865"/>
          <c:h val="0.71491020771703329"/>
        </c:manualLayout>
      </c:layout>
      <c:pie3DChart>
        <c:varyColors val="1"/>
      </c:pie3DChart>
    </c:plotArea>
    <c:legend>
      <c:legendPos val="b"/>
      <c:layout/>
      <c:txPr>
        <a:bodyPr/>
        <a:lstStyle/>
        <a:p>
          <a:pPr>
            <a:defRPr lang="ru-RU" sz="20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.13341965527217076"/>
                  <c:y val="2.7942465440715684E-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0341899035993927"/>
                  <c:y val="-0.14903132786472198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3.6653170114878182E-2"/>
                  <c:y val="4.35390989927791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19367201862687455"/>
                  <c:y val="0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</c:v>
                </c:pt>
                <c:pt idx="1">
                  <c:v>125</c:v>
                </c:pt>
                <c:pt idx="2">
                  <c:v>134</c:v>
                </c:pt>
                <c:pt idx="3">
                  <c:v>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</c:pie3DChart>
    </c:plotArea>
    <c:legend>
      <c:legendPos val="b"/>
      <c:layout/>
      <c:txPr>
        <a:bodyPr/>
        <a:lstStyle/>
        <a:p>
          <a:pPr>
            <a:defRPr lang="ru-RU" sz="20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7574239139621068E-2"/>
          <c:y val="0.10060205174942899"/>
          <c:w val="0.84183666202330865"/>
          <c:h val="0.71491020771703329"/>
        </c:manualLayout>
      </c:layout>
      <c:pie3DChart>
        <c:varyColors val="1"/>
      </c:pie3DChart>
    </c:plotArea>
    <c:legend>
      <c:legendPos val="b"/>
      <c:layout/>
      <c:txPr>
        <a:bodyPr/>
        <a:lstStyle/>
        <a:p>
          <a:pPr>
            <a:defRPr lang="ru-RU" sz="20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.13341965527217081"/>
                  <c:y val="2.7942465440715695E-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0341899035993938"/>
                  <c:y val="-0.14903132786472204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3.6653170114878196E-2"/>
                  <c:y val="4.3539098992779086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1936720186268745"/>
                  <c:y val="0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37</c:v>
                </c:pt>
                <c:pt idx="2">
                  <c:v>38</c:v>
                </c:pt>
                <c:pt idx="3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77E2EB-7930-4D11-8882-470C1F0EE07D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319127-97EF-4805-9F5C-100D173B5D9E}">
      <dgm:prSet phldrT="[Текст]"/>
      <dgm:spPr>
        <a:solidFill>
          <a:srgbClr val="FF3300"/>
        </a:solidFill>
      </dgm:spPr>
      <dgm:t>
        <a:bodyPr/>
        <a:lstStyle/>
        <a:p>
          <a:r>
            <a:rPr lang="ru-RU" dirty="0" err="1" smtClean="0"/>
            <a:t>Трудове</a:t>
          </a:r>
          <a:r>
            <a:rPr lang="ru-RU" dirty="0" smtClean="0"/>
            <a:t> </a:t>
          </a:r>
          <a:r>
            <a:rPr lang="ru-RU" dirty="0" err="1" smtClean="0"/>
            <a:t>навчання</a:t>
          </a:r>
          <a:endParaRPr lang="ru-RU" dirty="0"/>
        </a:p>
      </dgm:t>
    </dgm:pt>
    <dgm:pt modelId="{8DF4BE96-A4D5-498C-9797-6467321906CC}" type="parTrans" cxnId="{56D3CE59-133F-4949-8ACD-CB4DB99F90C9}">
      <dgm:prSet/>
      <dgm:spPr/>
      <dgm:t>
        <a:bodyPr/>
        <a:lstStyle/>
        <a:p>
          <a:endParaRPr lang="ru-RU"/>
        </a:p>
      </dgm:t>
    </dgm:pt>
    <dgm:pt modelId="{3553D4AF-64DE-48F0-B41B-9D04A70A8F07}" type="sibTrans" cxnId="{56D3CE59-133F-4949-8ACD-CB4DB99F90C9}">
      <dgm:prSet/>
      <dgm:spPr/>
      <dgm:t>
        <a:bodyPr/>
        <a:lstStyle/>
        <a:p>
          <a:endParaRPr lang="ru-RU"/>
        </a:p>
      </dgm:t>
    </dgm:pt>
    <dgm:pt modelId="{57964F8E-14E7-4EA5-856D-2F03C0AC07D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err="1" smtClean="0"/>
            <a:t>Хімія</a:t>
          </a:r>
          <a:endParaRPr lang="ru-RU" dirty="0"/>
        </a:p>
      </dgm:t>
    </dgm:pt>
    <dgm:pt modelId="{9DA13B0F-4D01-4333-80CA-00AFC2E94BD8}" type="parTrans" cxnId="{39E14CA8-3351-4BE7-A843-C2DAED48A5AF}">
      <dgm:prSet/>
      <dgm:spPr/>
      <dgm:t>
        <a:bodyPr/>
        <a:lstStyle/>
        <a:p>
          <a:endParaRPr lang="ru-RU"/>
        </a:p>
      </dgm:t>
    </dgm:pt>
    <dgm:pt modelId="{E774CF29-21BE-409B-B704-A4CBD52AC0F0}" type="sibTrans" cxnId="{39E14CA8-3351-4BE7-A843-C2DAED48A5AF}">
      <dgm:prSet/>
      <dgm:spPr/>
      <dgm:t>
        <a:bodyPr/>
        <a:lstStyle/>
        <a:p>
          <a:endParaRPr lang="ru-RU"/>
        </a:p>
      </dgm:t>
    </dgm:pt>
    <dgm:pt modelId="{DDBC9F02-B629-4981-9D31-5933FAD878AC}">
      <dgm:prSet/>
      <dgm:spPr/>
      <dgm:t>
        <a:bodyPr/>
        <a:lstStyle/>
        <a:p>
          <a:r>
            <a:rPr lang="ru-RU" dirty="0" smtClean="0"/>
            <a:t>математика</a:t>
          </a:r>
          <a:endParaRPr lang="ru-RU" dirty="0"/>
        </a:p>
      </dgm:t>
    </dgm:pt>
    <dgm:pt modelId="{C8FC678C-119F-4F37-86B3-58AEFCC7D034}" type="parTrans" cxnId="{8D4DE540-C99C-4A04-81D4-6CDD98E6EE0D}">
      <dgm:prSet/>
      <dgm:spPr/>
      <dgm:t>
        <a:bodyPr/>
        <a:lstStyle/>
        <a:p>
          <a:endParaRPr lang="ru-RU"/>
        </a:p>
      </dgm:t>
    </dgm:pt>
    <dgm:pt modelId="{C6C9924F-11AE-439C-B961-ADFCFFFE03E3}" type="sibTrans" cxnId="{8D4DE540-C99C-4A04-81D4-6CDD98E6EE0D}">
      <dgm:prSet/>
      <dgm:spPr/>
      <dgm:t>
        <a:bodyPr/>
        <a:lstStyle/>
        <a:p>
          <a:endParaRPr lang="ru-RU"/>
        </a:p>
      </dgm:t>
    </dgm:pt>
    <dgm:pt modelId="{05E13A76-7448-4F15-9679-72BDBC67AAB1}" type="pres">
      <dgm:prSet presAssocID="{CF77E2EB-7930-4D11-8882-470C1F0EE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BFD0C8-79BE-4166-B427-52FF115E48E5}" type="pres">
      <dgm:prSet presAssocID="{CF77E2EB-7930-4D11-8882-470C1F0EE07D}" presName="Name1" presStyleCnt="0"/>
      <dgm:spPr/>
    </dgm:pt>
    <dgm:pt modelId="{54D83BA9-DCCE-4E21-813D-9D1E65333431}" type="pres">
      <dgm:prSet presAssocID="{CF77E2EB-7930-4D11-8882-470C1F0EE07D}" presName="cycle" presStyleCnt="0"/>
      <dgm:spPr/>
    </dgm:pt>
    <dgm:pt modelId="{6F99C283-84F4-4533-97B8-C95B01C4C490}" type="pres">
      <dgm:prSet presAssocID="{CF77E2EB-7930-4D11-8882-470C1F0EE07D}" presName="srcNode" presStyleLbl="node1" presStyleIdx="0" presStyleCnt="3"/>
      <dgm:spPr/>
    </dgm:pt>
    <dgm:pt modelId="{FBCD31C1-0639-4619-830D-D9EA2CD31716}" type="pres">
      <dgm:prSet presAssocID="{CF77E2EB-7930-4D11-8882-470C1F0EE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174D2D3C-9D15-46D9-9B85-B104CD996A8A}" type="pres">
      <dgm:prSet presAssocID="{CF77E2EB-7930-4D11-8882-470C1F0EE07D}" presName="extraNode" presStyleLbl="node1" presStyleIdx="0" presStyleCnt="3"/>
      <dgm:spPr/>
    </dgm:pt>
    <dgm:pt modelId="{00E83671-C2F2-4BF6-B608-D318C4424FC6}" type="pres">
      <dgm:prSet presAssocID="{CF77E2EB-7930-4D11-8882-470C1F0EE07D}" presName="dstNode" presStyleLbl="node1" presStyleIdx="0" presStyleCnt="3"/>
      <dgm:spPr/>
    </dgm:pt>
    <dgm:pt modelId="{6952D275-F27B-444F-A587-845C7A5FBA7E}" type="pres">
      <dgm:prSet presAssocID="{6D319127-97EF-4805-9F5C-100D173B5D9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29D0-D94E-43C4-BADB-38F70D3D6A9E}" type="pres">
      <dgm:prSet presAssocID="{6D319127-97EF-4805-9F5C-100D173B5D9E}" presName="accent_1" presStyleCnt="0"/>
      <dgm:spPr/>
    </dgm:pt>
    <dgm:pt modelId="{12AFE716-5336-48A0-8298-6F688E94CF37}" type="pres">
      <dgm:prSet presAssocID="{6D319127-97EF-4805-9F5C-100D173B5D9E}" presName="accentRepeatNode" presStyleLbl="solidFgAcc1" presStyleIdx="0" presStyleCnt="3"/>
      <dgm:spPr/>
    </dgm:pt>
    <dgm:pt modelId="{9E8EC741-8891-4D81-825D-4D935756FC50}" type="pres">
      <dgm:prSet presAssocID="{57964F8E-14E7-4EA5-856D-2F03C0AC07D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1C24A-9652-477E-A4B8-8EF356811F85}" type="pres">
      <dgm:prSet presAssocID="{57964F8E-14E7-4EA5-856D-2F03C0AC07D2}" presName="accent_2" presStyleCnt="0"/>
      <dgm:spPr/>
    </dgm:pt>
    <dgm:pt modelId="{250E44AA-924F-404D-BC49-BA76DA0D7197}" type="pres">
      <dgm:prSet presAssocID="{57964F8E-14E7-4EA5-856D-2F03C0AC07D2}" presName="accentRepeatNode" presStyleLbl="solidFgAcc1" presStyleIdx="1" presStyleCnt="3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603BF9A-66B9-4954-B444-924A551873BE}" type="pres">
      <dgm:prSet presAssocID="{DDBC9F02-B629-4981-9D31-5933FAD878A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31A5F3-C1F0-4F67-A94E-585390521B25}" type="pres">
      <dgm:prSet presAssocID="{DDBC9F02-B629-4981-9D31-5933FAD878AC}" presName="accent_3" presStyleCnt="0"/>
      <dgm:spPr/>
    </dgm:pt>
    <dgm:pt modelId="{DCCE8A89-729E-449F-BD19-03AD3CDA4E1C}" type="pres">
      <dgm:prSet presAssocID="{DDBC9F02-B629-4981-9D31-5933FAD878AC}" presName="accentRepeatNode" presStyleLbl="solidFgAcc1" presStyleIdx="2" presStyleCnt="3"/>
      <dgm:spPr/>
    </dgm:pt>
  </dgm:ptLst>
  <dgm:cxnLst>
    <dgm:cxn modelId="{C7F0F666-EA6D-4160-AAA1-B2B78CA39F2E}" type="presOf" srcId="{57964F8E-14E7-4EA5-856D-2F03C0AC07D2}" destId="{9E8EC741-8891-4D81-825D-4D935756FC50}" srcOrd="0" destOrd="0" presId="urn:microsoft.com/office/officeart/2008/layout/VerticalCurvedList"/>
    <dgm:cxn modelId="{39E14CA8-3351-4BE7-A843-C2DAED48A5AF}" srcId="{CF77E2EB-7930-4D11-8882-470C1F0EE07D}" destId="{57964F8E-14E7-4EA5-856D-2F03C0AC07D2}" srcOrd="1" destOrd="0" parTransId="{9DA13B0F-4D01-4333-80CA-00AFC2E94BD8}" sibTransId="{E774CF29-21BE-409B-B704-A4CBD52AC0F0}"/>
    <dgm:cxn modelId="{56D3CE59-133F-4949-8ACD-CB4DB99F90C9}" srcId="{CF77E2EB-7930-4D11-8882-470C1F0EE07D}" destId="{6D319127-97EF-4805-9F5C-100D173B5D9E}" srcOrd="0" destOrd="0" parTransId="{8DF4BE96-A4D5-498C-9797-6467321906CC}" sibTransId="{3553D4AF-64DE-48F0-B41B-9D04A70A8F07}"/>
    <dgm:cxn modelId="{8D4DE540-C99C-4A04-81D4-6CDD98E6EE0D}" srcId="{CF77E2EB-7930-4D11-8882-470C1F0EE07D}" destId="{DDBC9F02-B629-4981-9D31-5933FAD878AC}" srcOrd="2" destOrd="0" parTransId="{C8FC678C-119F-4F37-86B3-58AEFCC7D034}" sibTransId="{C6C9924F-11AE-439C-B961-ADFCFFFE03E3}"/>
    <dgm:cxn modelId="{70E6E6F9-C38E-41B4-BED8-0C21FF42968C}" type="presOf" srcId="{3553D4AF-64DE-48F0-B41B-9D04A70A8F07}" destId="{FBCD31C1-0639-4619-830D-D9EA2CD31716}" srcOrd="0" destOrd="0" presId="urn:microsoft.com/office/officeart/2008/layout/VerticalCurvedList"/>
    <dgm:cxn modelId="{23B3920A-B653-4699-98CC-61E49CFE33EB}" type="presOf" srcId="{CF77E2EB-7930-4D11-8882-470C1F0EE07D}" destId="{05E13A76-7448-4F15-9679-72BDBC67AAB1}" srcOrd="0" destOrd="0" presId="urn:microsoft.com/office/officeart/2008/layout/VerticalCurvedList"/>
    <dgm:cxn modelId="{19223884-0103-40D1-9690-BEDFEBB9DCAE}" type="presOf" srcId="{DDBC9F02-B629-4981-9D31-5933FAD878AC}" destId="{0603BF9A-66B9-4954-B444-924A551873BE}" srcOrd="0" destOrd="0" presId="urn:microsoft.com/office/officeart/2008/layout/VerticalCurvedList"/>
    <dgm:cxn modelId="{DAAD8A1F-AA49-4784-9BE5-77156747E883}" type="presOf" srcId="{6D319127-97EF-4805-9F5C-100D173B5D9E}" destId="{6952D275-F27B-444F-A587-845C7A5FBA7E}" srcOrd="0" destOrd="0" presId="urn:microsoft.com/office/officeart/2008/layout/VerticalCurvedList"/>
    <dgm:cxn modelId="{54011068-366F-43D6-BF4E-F60F9E2268A6}" type="presParOf" srcId="{05E13A76-7448-4F15-9679-72BDBC67AAB1}" destId="{ACBFD0C8-79BE-4166-B427-52FF115E48E5}" srcOrd="0" destOrd="0" presId="urn:microsoft.com/office/officeart/2008/layout/VerticalCurvedList"/>
    <dgm:cxn modelId="{C65F4D8B-59A3-4226-A79F-037656CCCFF0}" type="presParOf" srcId="{ACBFD0C8-79BE-4166-B427-52FF115E48E5}" destId="{54D83BA9-DCCE-4E21-813D-9D1E65333431}" srcOrd="0" destOrd="0" presId="urn:microsoft.com/office/officeart/2008/layout/VerticalCurvedList"/>
    <dgm:cxn modelId="{F818C2FB-214B-4A19-8A40-F3587A057BC6}" type="presParOf" srcId="{54D83BA9-DCCE-4E21-813D-9D1E65333431}" destId="{6F99C283-84F4-4533-97B8-C95B01C4C490}" srcOrd="0" destOrd="0" presId="urn:microsoft.com/office/officeart/2008/layout/VerticalCurvedList"/>
    <dgm:cxn modelId="{1C5A3040-852D-4E70-B8A6-6D5652B1898F}" type="presParOf" srcId="{54D83BA9-DCCE-4E21-813D-9D1E65333431}" destId="{FBCD31C1-0639-4619-830D-D9EA2CD31716}" srcOrd="1" destOrd="0" presId="urn:microsoft.com/office/officeart/2008/layout/VerticalCurvedList"/>
    <dgm:cxn modelId="{F3BDDD13-84A3-45AF-83EC-DCB319A1A480}" type="presParOf" srcId="{54D83BA9-DCCE-4E21-813D-9D1E65333431}" destId="{174D2D3C-9D15-46D9-9B85-B104CD996A8A}" srcOrd="2" destOrd="0" presId="urn:microsoft.com/office/officeart/2008/layout/VerticalCurvedList"/>
    <dgm:cxn modelId="{31FB658D-3E64-46E5-B0EB-BC2E0D961879}" type="presParOf" srcId="{54D83BA9-DCCE-4E21-813D-9D1E65333431}" destId="{00E83671-C2F2-4BF6-B608-D318C4424FC6}" srcOrd="3" destOrd="0" presId="urn:microsoft.com/office/officeart/2008/layout/VerticalCurvedList"/>
    <dgm:cxn modelId="{727184C2-0C98-4928-9627-2FE02D873105}" type="presParOf" srcId="{ACBFD0C8-79BE-4166-B427-52FF115E48E5}" destId="{6952D275-F27B-444F-A587-845C7A5FBA7E}" srcOrd="1" destOrd="0" presId="urn:microsoft.com/office/officeart/2008/layout/VerticalCurvedList"/>
    <dgm:cxn modelId="{259BB70F-13EA-4949-ADF8-2677E88D799E}" type="presParOf" srcId="{ACBFD0C8-79BE-4166-B427-52FF115E48E5}" destId="{11A129D0-D94E-43C4-BADB-38F70D3D6A9E}" srcOrd="2" destOrd="0" presId="urn:microsoft.com/office/officeart/2008/layout/VerticalCurvedList"/>
    <dgm:cxn modelId="{0EAD4C3B-921E-4D83-AD0B-2D00220E5B8F}" type="presParOf" srcId="{11A129D0-D94E-43C4-BADB-38F70D3D6A9E}" destId="{12AFE716-5336-48A0-8298-6F688E94CF37}" srcOrd="0" destOrd="0" presId="urn:microsoft.com/office/officeart/2008/layout/VerticalCurvedList"/>
    <dgm:cxn modelId="{209B9275-8FB5-4AF7-9F45-1C39E1AC0948}" type="presParOf" srcId="{ACBFD0C8-79BE-4166-B427-52FF115E48E5}" destId="{9E8EC741-8891-4D81-825D-4D935756FC50}" srcOrd="3" destOrd="0" presId="urn:microsoft.com/office/officeart/2008/layout/VerticalCurvedList"/>
    <dgm:cxn modelId="{DCD3BE65-AC0C-4B8F-9129-B6450191E11D}" type="presParOf" srcId="{ACBFD0C8-79BE-4166-B427-52FF115E48E5}" destId="{1D61C24A-9652-477E-A4B8-8EF356811F85}" srcOrd="4" destOrd="0" presId="urn:microsoft.com/office/officeart/2008/layout/VerticalCurvedList"/>
    <dgm:cxn modelId="{F2D98882-17DD-4EE0-B873-67EB89439209}" type="presParOf" srcId="{1D61C24A-9652-477E-A4B8-8EF356811F85}" destId="{250E44AA-924F-404D-BC49-BA76DA0D7197}" srcOrd="0" destOrd="0" presId="urn:microsoft.com/office/officeart/2008/layout/VerticalCurvedList"/>
    <dgm:cxn modelId="{F2F831CC-EF24-4ACC-B003-C0BDFFD607EF}" type="presParOf" srcId="{ACBFD0C8-79BE-4166-B427-52FF115E48E5}" destId="{0603BF9A-66B9-4954-B444-924A551873BE}" srcOrd="5" destOrd="0" presId="urn:microsoft.com/office/officeart/2008/layout/VerticalCurvedList"/>
    <dgm:cxn modelId="{2AC4E56B-5C30-4890-BB38-3E8D57A43CF3}" type="presParOf" srcId="{ACBFD0C8-79BE-4166-B427-52FF115E48E5}" destId="{2031A5F3-C1F0-4F67-A94E-585390521B25}" srcOrd="6" destOrd="0" presId="urn:microsoft.com/office/officeart/2008/layout/VerticalCurvedList"/>
    <dgm:cxn modelId="{D59A7D3F-E348-494E-BCA5-63D12FDBDBAC}" type="presParOf" srcId="{2031A5F3-C1F0-4F67-A94E-585390521B25}" destId="{DCCE8A89-729E-449F-BD19-03AD3CDA4E1C}" srcOrd="0" destOrd="0" presId="urn:microsoft.com/office/officeart/2008/layout/VerticalCurvedList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77E2EB-7930-4D11-8882-470C1F0EE07D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319127-97EF-4805-9F5C-100D173B5D9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err="1" smtClean="0"/>
            <a:t>Фізика</a:t>
          </a:r>
          <a:endParaRPr lang="ru-RU" dirty="0"/>
        </a:p>
      </dgm:t>
    </dgm:pt>
    <dgm:pt modelId="{8DF4BE96-A4D5-498C-9797-6467321906CC}" type="parTrans" cxnId="{56D3CE59-133F-4949-8ACD-CB4DB99F90C9}">
      <dgm:prSet/>
      <dgm:spPr/>
      <dgm:t>
        <a:bodyPr/>
        <a:lstStyle/>
        <a:p>
          <a:endParaRPr lang="ru-RU"/>
        </a:p>
      </dgm:t>
    </dgm:pt>
    <dgm:pt modelId="{3553D4AF-64DE-48F0-B41B-9D04A70A8F07}" type="sibTrans" cxnId="{56D3CE59-133F-4949-8ACD-CB4DB99F90C9}">
      <dgm:prSet/>
      <dgm:spPr/>
      <dgm:t>
        <a:bodyPr/>
        <a:lstStyle/>
        <a:p>
          <a:endParaRPr lang="ru-RU"/>
        </a:p>
      </dgm:t>
    </dgm:pt>
    <dgm:pt modelId="{57964F8E-14E7-4EA5-856D-2F03C0AC07D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err="1" smtClean="0"/>
            <a:t>Українська</a:t>
          </a:r>
          <a:r>
            <a:rPr lang="ru-RU" dirty="0" smtClean="0"/>
            <a:t> </a:t>
          </a:r>
          <a:r>
            <a:rPr lang="ru-RU" dirty="0" err="1" smtClean="0"/>
            <a:t>мова</a:t>
          </a:r>
          <a:endParaRPr lang="ru-RU" dirty="0"/>
        </a:p>
      </dgm:t>
    </dgm:pt>
    <dgm:pt modelId="{9DA13B0F-4D01-4333-80CA-00AFC2E94BD8}" type="parTrans" cxnId="{39E14CA8-3351-4BE7-A843-C2DAED48A5AF}">
      <dgm:prSet/>
      <dgm:spPr/>
      <dgm:t>
        <a:bodyPr/>
        <a:lstStyle/>
        <a:p>
          <a:endParaRPr lang="ru-RU"/>
        </a:p>
      </dgm:t>
    </dgm:pt>
    <dgm:pt modelId="{E774CF29-21BE-409B-B704-A4CBD52AC0F0}" type="sibTrans" cxnId="{39E14CA8-3351-4BE7-A843-C2DAED48A5AF}">
      <dgm:prSet/>
      <dgm:spPr/>
      <dgm:t>
        <a:bodyPr/>
        <a:lstStyle/>
        <a:p>
          <a:endParaRPr lang="ru-RU"/>
        </a:p>
      </dgm:t>
    </dgm:pt>
    <dgm:pt modelId="{157E3E2D-1398-4246-A27C-188CABBCC3AE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err="1" smtClean="0"/>
            <a:t>Інформаційні</a:t>
          </a:r>
          <a:r>
            <a:rPr lang="ru-RU" dirty="0" smtClean="0"/>
            <a:t> </a:t>
          </a:r>
          <a:r>
            <a:rPr lang="ru-RU" dirty="0" smtClean="0"/>
            <a:t>технології</a:t>
          </a:r>
          <a:endParaRPr lang="ru-RU" dirty="0"/>
        </a:p>
      </dgm:t>
    </dgm:pt>
    <dgm:pt modelId="{42FE99F0-E33B-4D08-954C-274F9C83CE42}" type="parTrans" cxnId="{991398B2-95AE-46A4-971D-FBC9B10F1E0E}">
      <dgm:prSet/>
      <dgm:spPr/>
      <dgm:t>
        <a:bodyPr/>
        <a:lstStyle/>
        <a:p>
          <a:endParaRPr lang="ru-RU"/>
        </a:p>
      </dgm:t>
    </dgm:pt>
    <dgm:pt modelId="{57AB604F-43D4-4B14-A41F-0F2F6268801D}" type="sibTrans" cxnId="{991398B2-95AE-46A4-971D-FBC9B10F1E0E}">
      <dgm:prSet/>
      <dgm:spPr/>
      <dgm:t>
        <a:bodyPr/>
        <a:lstStyle/>
        <a:p>
          <a:endParaRPr lang="ru-RU"/>
        </a:p>
      </dgm:t>
    </dgm:pt>
    <dgm:pt modelId="{DDBC9F02-B629-4981-9D31-5933FAD878AC}">
      <dgm:prSet/>
      <dgm:spPr/>
      <dgm:t>
        <a:bodyPr/>
        <a:lstStyle/>
        <a:p>
          <a:r>
            <a:rPr lang="ru-RU" dirty="0" err="1" smtClean="0"/>
            <a:t>Історія</a:t>
          </a:r>
          <a:endParaRPr lang="ru-RU" dirty="0"/>
        </a:p>
      </dgm:t>
    </dgm:pt>
    <dgm:pt modelId="{C8FC678C-119F-4F37-86B3-58AEFCC7D034}" type="parTrans" cxnId="{8D4DE540-C99C-4A04-81D4-6CDD98E6EE0D}">
      <dgm:prSet/>
      <dgm:spPr/>
      <dgm:t>
        <a:bodyPr/>
        <a:lstStyle/>
        <a:p>
          <a:endParaRPr lang="ru-RU"/>
        </a:p>
      </dgm:t>
    </dgm:pt>
    <dgm:pt modelId="{C6C9924F-11AE-439C-B961-ADFCFFFE03E3}" type="sibTrans" cxnId="{8D4DE540-C99C-4A04-81D4-6CDD98E6EE0D}">
      <dgm:prSet/>
      <dgm:spPr/>
      <dgm:t>
        <a:bodyPr/>
        <a:lstStyle/>
        <a:p>
          <a:endParaRPr lang="ru-RU"/>
        </a:p>
      </dgm:t>
    </dgm:pt>
    <dgm:pt modelId="{05E13A76-7448-4F15-9679-72BDBC67AAB1}" type="pres">
      <dgm:prSet presAssocID="{CF77E2EB-7930-4D11-8882-470C1F0EE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BFD0C8-79BE-4166-B427-52FF115E48E5}" type="pres">
      <dgm:prSet presAssocID="{CF77E2EB-7930-4D11-8882-470C1F0EE07D}" presName="Name1" presStyleCnt="0"/>
      <dgm:spPr/>
    </dgm:pt>
    <dgm:pt modelId="{54D83BA9-DCCE-4E21-813D-9D1E65333431}" type="pres">
      <dgm:prSet presAssocID="{CF77E2EB-7930-4D11-8882-470C1F0EE07D}" presName="cycle" presStyleCnt="0"/>
      <dgm:spPr/>
    </dgm:pt>
    <dgm:pt modelId="{6F99C283-84F4-4533-97B8-C95B01C4C490}" type="pres">
      <dgm:prSet presAssocID="{CF77E2EB-7930-4D11-8882-470C1F0EE07D}" presName="srcNode" presStyleLbl="node1" presStyleIdx="0" presStyleCnt="4"/>
      <dgm:spPr/>
    </dgm:pt>
    <dgm:pt modelId="{FBCD31C1-0639-4619-830D-D9EA2CD31716}" type="pres">
      <dgm:prSet presAssocID="{CF77E2EB-7930-4D11-8882-470C1F0EE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174D2D3C-9D15-46D9-9B85-B104CD996A8A}" type="pres">
      <dgm:prSet presAssocID="{CF77E2EB-7930-4D11-8882-470C1F0EE07D}" presName="extraNode" presStyleLbl="node1" presStyleIdx="0" presStyleCnt="4"/>
      <dgm:spPr/>
    </dgm:pt>
    <dgm:pt modelId="{00E83671-C2F2-4BF6-B608-D318C4424FC6}" type="pres">
      <dgm:prSet presAssocID="{CF77E2EB-7930-4D11-8882-470C1F0EE07D}" presName="dstNode" presStyleLbl="node1" presStyleIdx="0" presStyleCnt="4"/>
      <dgm:spPr/>
    </dgm:pt>
    <dgm:pt modelId="{6952D275-F27B-444F-A587-845C7A5FBA7E}" type="pres">
      <dgm:prSet presAssocID="{6D319127-97EF-4805-9F5C-100D173B5D9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29D0-D94E-43C4-BADB-38F70D3D6A9E}" type="pres">
      <dgm:prSet presAssocID="{6D319127-97EF-4805-9F5C-100D173B5D9E}" presName="accent_1" presStyleCnt="0"/>
      <dgm:spPr/>
    </dgm:pt>
    <dgm:pt modelId="{12AFE716-5336-48A0-8298-6F688E94CF37}" type="pres">
      <dgm:prSet presAssocID="{6D319127-97EF-4805-9F5C-100D173B5D9E}" presName="accentRepeatNode" presStyleLbl="solidFgAcc1" presStyleIdx="0" presStyleCnt="4"/>
      <dgm:spPr/>
    </dgm:pt>
    <dgm:pt modelId="{9E8EC741-8891-4D81-825D-4D935756FC50}" type="pres">
      <dgm:prSet presAssocID="{57964F8E-14E7-4EA5-856D-2F03C0AC07D2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1C24A-9652-477E-A4B8-8EF356811F85}" type="pres">
      <dgm:prSet presAssocID="{57964F8E-14E7-4EA5-856D-2F03C0AC07D2}" presName="accent_2" presStyleCnt="0"/>
      <dgm:spPr/>
    </dgm:pt>
    <dgm:pt modelId="{250E44AA-924F-404D-BC49-BA76DA0D7197}" type="pres">
      <dgm:prSet presAssocID="{57964F8E-14E7-4EA5-856D-2F03C0AC07D2}" presName="accentRepeatNode" presStyleLbl="solidFgAcc1" presStyleIdx="1" presStyleCnt="4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133DE97-1710-401C-92AF-CCFBBFA3EE90}" type="pres">
      <dgm:prSet presAssocID="{157E3E2D-1398-4246-A27C-188CABBCC3A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A0988-E511-40BA-A476-8E0C4794C70C}" type="pres">
      <dgm:prSet presAssocID="{157E3E2D-1398-4246-A27C-188CABBCC3AE}" presName="accent_3" presStyleCnt="0"/>
      <dgm:spPr/>
    </dgm:pt>
    <dgm:pt modelId="{7F54C1E2-1AEC-42DB-A207-C34E7C20B181}" type="pres">
      <dgm:prSet presAssocID="{157E3E2D-1398-4246-A27C-188CABBCC3AE}" presName="accentRepeatNode" presStyleLbl="solidFgAcc1" presStyleIdx="2" presStyleCnt="4"/>
      <dgm:spPr/>
    </dgm:pt>
    <dgm:pt modelId="{5E4EC063-2BBD-4EA4-BDBC-8B1A06FC39FA}" type="pres">
      <dgm:prSet presAssocID="{DDBC9F02-B629-4981-9D31-5933FAD878A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7C304-7227-4037-9650-B5945E91ACE4}" type="pres">
      <dgm:prSet presAssocID="{DDBC9F02-B629-4981-9D31-5933FAD878AC}" presName="accent_4" presStyleCnt="0"/>
      <dgm:spPr/>
    </dgm:pt>
    <dgm:pt modelId="{DCCE8A89-729E-449F-BD19-03AD3CDA4E1C}" type="pres">
      <dgm:prSet presAssocID="{DDBC9F02-B629-4981-9D31-5933FAD878AC}" presName="accentRepeatNode" presStyleLbl="solidFgAcc1" presStyleIdx="3" presStyleCnt="4"/>
      <dgm:spPr/>
    </dgm:pt>
  </dgm:ptLst>
  <dgm:cxnLst>
    <dgm:cxn modelId="{23B3920A-B653-4699-98CC-61E49CFE33EB}" type="presOf" srcId="{CF77E2EB-7930-4D11-8882-470C1F0EE07D}" destId="{05E13A76-7448-4F15-9679-72BDBC67AAB1}" srcOrd="0" destOrd="0" presId="urn:microsoft.com/office/officeart/2008/layout/VerticalCurvedList"/>
    <dgm:cxn modelId="{8D4DE540-C99C-4A04-81D4-6CDD98E6EE0D}" srcId="{CF77E2EB-7930-4D11-8882-470C1F0EE07D}" destId="{DDBC9F02-B629-4981-9D31-5933FAD878AC}" srcOrd="3" destOrd="0" parTransId="{C8FC678C-119F-4F37-86B3-58AEFCC7D034}" sibTransId="{C6C9924F-11AE-439C-B961-ADFCFFFE03E3}"/>
    <dgm:cxn modelId="{DAAD8A1F-AA49-4784-9BE5-77156747E883}" type="presOf" srcId="{6D319127-97EF-4805-9F5C-100D173B5D9E}" destId="{6952D275-F27B-444F-A587-845C7A5FBA7E}" srcOrd="0" destOrd="0" presId="urn:microsoft.com/office/officeart/2008/layout/VerticalCurvedList"/>
    <dgm:cxn modelId="{991398B2-95AE-46A4-971D-FBC9B10F1E0E}" srcId="{CF77E2EB-7930-4D11-8882-470C1F0EE07D}" destId="{157E3E2D-1398-4246-A27C-188CABBCC3AE}" srcOrd="2" destOrd="0" parTransId="{42FE99F0-E33B-4D08-954C-274F9C83CE42}" sibTransId="{57AB604F-43D4-4B14-A41F-0F2F6268801D}"/>
    <dgm:cxn modelId="{C7F0F666-EA6D-4160-AAA1-B2B78CA39F2E}" type="presOf" srcId="{57964F8E-14E7-4EA5-856D-2F03C0AC07D2}" destId="{9E8EC741-8891-4D81-825D-4D935756FC50}" srcOrd="0" destOrd="0" presId="urn:microsoft.com/office/officeart/2008/layout/VerticalCurvedList"/>
    <dgm:cxn modelId="{56D3CE59-133F-4949-8ACD-CB4DB99F90C9}" srcId="{CF77E2EB-7930-4D11-8882-470C1F0EE07D}" destId="{6D319127-97EF-4805-9F5C-100D173B5D9E}" srcOrd="0" destOrd="0" parTransId="{8DF4BE96-A4D5-498C-9797-6467321906CC}" sibTransId="{3553D4AF-64DE-48F0-B41B-9D04A70A8F07}"/>
    <dgm:cxn modelId="{39E14CA8-3351-4BE7-A843-C2DAED48A5AF}" srcId="{CF77E2EB-7930-4D11-8882-470C1F0EE07D}" destId="{57964F8E-14E7-4EA5-856D-2F03C0AC07D2}" srcOrd="1" destOrd="0" parTransId="{9DA13B0F-4D01-4333-80CA-00AFC2E94BD8}" sibTransId="{E774CF29-21BE-409B-B704-A4CBD52AC0F0}"/>
    <dgm:cxn modelId="{E0B9BE46-9D90-493E-9E03-D2F9D4CED9A2}" type="presOf" srcId="{157E3E2D-1398-4246-A27C-188CABBCC3AE}" destId="{F133DE97-1710-401C-92AF-CCFBBFA3EE90}" srcOrd="0" destOrd="0" presId="urn:microsoft.com/office/officeart/2008/layout/VerticalCurvedList"/>
    <dgm:cxn modelId="{CB967F6C-6C38-40EE-925D-88D08038BE6D}" type="presOf" srcId="{DDBC9F02-B629-4981-9D31-5933FAD878AC}" destId="{5E4EC063-2BBD-4EA4-BDBC-8B1A06FC39FA}" srcOrd="0" destOrd="0" presId="urn:microsoft.com/office/officeart/2008/layout/VerticalCurvedList"/>
    <dgm:cxn modelId="{70E6E6F9-C38E-41B4-BED8-0C21FF42968C}" type="presOf" srcId="{3553D4AF-64DE-48F0-B41B-9D04A70A8F07}" destId="{FBCD31C1-0639-4619-830D-D9EA2CD31716}" srcOrd="0" destOrd="0" presId="urn:microsoft.com/office/officeart/2008/layout/VerticalCurvedList"/>
    <dgm:cxn modelId="{54011068-366F-43D6-BF4E-F60F9E2268A6}" type="presParOf" srcId="{05E13A76-7448-4F15-9679-72BDBC67AAB1}" destId="{ACBFD0C8-79BE-4166-B427-52FF115E48E5}" srcOrd="0" destOrd="0" presId="urn:microsoft.com/office/officeart/2008/layout/VerticalCurvedList"/>
    <dgm:cxn modelId="{C65F4D8B-59A3-4226-A79F-037656CCCFF0}" type="presParOf" srcId="{ACBFD0C8-79BE-4166-B427-52FF115E48E5}" destId="{54D83BA9-DCCE-4E21-813D-9D1E65333431}" srcOrd="0" destOrd="0" presId="urn:microsoft.com/office/officeart/2008/layout/VerticalCurvedList"/>
    <dgm:cxn modelId="{F818C2FB-214B-4A19-8A40-F3587A057BC6}" type="presParOf" srcId="{54D83BA9-DCCE-4E21-813D-9D1E65333431}" destId="{6F99C283-84F4-4533-97B8-C95B01C4C490}" srcOrd="0" destOrd="0" presId="urn:microsoft.com/office/officeart/2008/layout/VerticalCurvedList"/>
    <dgm:cxn modelId="{1C5A3040-852D-4E70-B8A6-6D5652B1898F}" type="presParOf" srcId="{54D83BA9-DCCE-4E21-813D-9D1E65333431}" destId="{FBCD31C1-0639-4619-830D-D9EA2CD31716}" srcOrd="1" destOrd="0" presId="urn:microsoft.com/office/officeart/2008/layout/VerticalCurvedList"/>
    <dgm:cxn modelId="{F3BDDD13-84A3-45AF-83EC-DCB319A1A480}" type="presParOf" srcId="{54D83BA9-DCCE-4E21-813D-9D1E65333431}" destId="{174D2D3C-9D15-46D9-9B85-B104CD996A8A}" srcOrd="2" destOrd="0" presId="urn:microsoft.com/office/officeart/2008/layout/VerticalCurvedList"/>
    <dgm:cxn modelId="{31FB658D-3E64-46E5-B0EB-BC2E0D961879}" type="presParOf" srcId="{54D83BA9-DCCE-4E21-813D-9D1E65333431}" destId="{00E83671-C2F2-4BF6-B608-D318C4424FC6}" srcOrd="3" destOrd="0" presId="urn:microsoft.com/office/officeart/2008/layout/VerticalCurvedList"/>
    <dgm:cxn modelId="{727184C2-0C98-4928-9627-2FE02D873105}" type="presParOf" srcId="{ACBFD0C8-79BE-4166-B427-52FF115E48E5}" destId="{6952D275-F27B-444F-A587-845C7A5FBA7E}" srcOrd="1" destOrd="0" presId="urn:microsoft.com/office/officeart/2008/layout/VerticalCurvedList"/>
    <dgm:cxn modelId="{259BB70F-13EA-4949-ADF8-2677E88D799E}" type="presParOf" srcId="{ACBFD0C8-79BE-4166-B427-52FF115E48E5}" destId="{11A129D0-D94E-43C4-BADB-38F70D3D6A9E}" srcOrd="2" destOrd="0" presId="urn:microsoft.com/office/officeart/2008/layout/VerticalCurvedList"/>
    <dgm:cxn modelId="{0EAD4C3B-921E-4D83-AD0B-2D00220E5B8F}" type="presParOf" srcId="{11A129D0-D94E-43C4-BADB-38F70D3D6A9E}" destId="{12AFE716-5336-48A0-8298-6F688E94CF37}" srcOrd="0" destOrd="0" presId="urn:microsoft.com/office/officeart/2008/layout/VerticalCurvedList"/>
    <dgm:cxn modelId="{209B9275-8FB5-4AF7-9F45-1C39E1AC0948}" type="presParOf" srcId="{ACBFD0C8-79BE-4166-B427-52FF115E48E5}" destId="{9E8EC741-8891-4D81-825D-4D935756FC50}" srcOrd="3" destOrd="0" presId="urn:microsoft.com/office/officeart/2008/layout/VerticalCurvedList"/>
    <dgm:cxn modelId="{DCD3BE65-AC0C-4B8F-9129-B6450191E11D}" type="presParOf" srcId="{ACBFD0C8-79BE-4166-B427-52FF115E48E5}" destId="{1D61C24A-9652-477E-A4B8-8EF356811F85}" srcOrd="4" destOrd="0" presId="urn:microsoft.com/office/officeart/2008/layout/VerticalCurvedList"/>
    <dgm:cxn modelId="{F2D98882-17DD-4EE0-B873-67EB89439209}" type="presParOf" srcId="{1D61C24A-9652-477E-A4B8-8EF356811F85}" destId="{250E44AA-924F-404D-BC49-BA76DA0D7197}" srcOrd="0" destOrd="0" presId="urn:microsoft.com/office/officeart/2008/layout/VerticalCurvedList"/>
    <dgm:cxn modelId="{FEE490BB-4F27-41DA-98F7-5CE32A8136C3}" type="presParOf" srcId="{ACBFD0C8-79BE-4166-B427-52FF115E48E5}" destId="{F133DE97-1710-401C-92AF-CCFBBFA3EE90}" srcOrd="5" destOrd="0" presId="urn:microsoft.com/office/officeart/2008/layout/VerticalCurvedList"/>
    <dgm:cxn modelId="{352C7422-BC21-4D66-92B6-C0A0E448B4EF}" type="presParOf" srcId="{ACBFD0C8-79BE-4166-B427-52FF115E48E5}" destId="{BACA0988-E511-40BA-A476-8E0C4794C70C}" srcOrd="6" destOrd="0" presId="urn:microsoft.com/office/officeart/2008/layout/VerticalCurvedList"/>
    <dgm:cxn modelId="{BE6BB181-1B7E-47FC-B2A8-AE1F914A1579}" type="presParOf" srcId="{BACA0988-E511-40BA-A476-8E0C4794C70C}" destId="{7F54C1E2-1AEC-42DB-A207-C34E7C20B181}" srcOrd="0" destOrd="0" presId="urn:microsoft.com/office/officeart/2008/layout/VerticalCurvedList"/>
    <dgm:cxn modelId="{2D482E0C-2C63-4D1D-955C-A794D8C09AFF}" type="presParOf" srcId="{ACBFD0C8-79BE-4166-B427-52FF115E48E5}" destId="{5E4EC063-2BBD-4EA4-BDBC-8B1A06FC39FA}" srcOrd="7" destOrd="0" presId="urn:microsoft.com/office/officeart/2008/layout/VerticalCurvedList"/>
    <dgm:cxn modelId="{7BEE1DBA-A3F0-4817-99EE-346913EC2CAA}" type="presParOf" srcId="{ACBFD0C8-79BE-4166-B427-52FF115E48E5}" destId="{E287C304-7227-4037-9650-B5945E91ACE4}" srcOrd="8" destOrd="0" presId="urn:microsoft.com/office/officeart/2008/layout/VerticalCurvedList"/>
    <dgm:cxn modelId="{FA84A614-239E-456D-BD0E-9D0B63C12800}" type="presParOf" srcId="{E287C304-7227-4037-9650-B5945E91ACE4}" destId="{DCCE8A89-729E-449F-BD19-03AD3CDA4E1C}" srcOrd="0" destOrd="0" presId="urn:microsoft.com/office/officeart/2008/layout/VerticalCurvedList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77E2EB-7930-4D11-8882-470C1F0EE07D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319127-97EF-4805-9F5C-100D173B5D9E}">
      <dgm:prSet phldrT="[Текст]"/>
      <dgm:spPr>
        <a:solidFill>
          <a:srgbClr val="FF3300"/>
        </a:solidFill>
      </dgm:spPr>
      <dgm:t>
        <a:bodyPr/>
        <a:lstStyle/>
        <a:p>
          <a:r>
            <a:rPr lang="ru-RU" dirty="0" err="1" smtClean="0"/>
            <a:t>Німецька</a:t>
          </a:r>
          <a:r>
            <a:rPr lang="ru-RU" dirty="0" smtClean="0"/>
            <a:t> </a:t>
          </a:r>
          <a:r>
            <a:rPr lang="ru-RU" dirty="0" err="1" smtClean="0"/>
            <a:t>мова</a:t>
          </a:r>
          <a:endParaRPr lang="ru-RU" dirty="0"/>
        </a:p>
      </dgm:t>
    </dgm:pt>
    <dgm:pt modelId="{8DF4BE96-A4D5-498C-9797-6467321906CC}" type="parTrans" cxnId="{56D3CE59-133F-4949-8ACD-CB4DB99F90C9}">
      <dgm:prSet/>
      <dgm:spPr/>
      <dgm:t>
        <a:bodyPr/>
        <a:lstStyle/>
        <a:p>
          <a:endParaRPr lang="ru-RU"/>
        </a:p>
      </dgm:t>
    </dgm:pt>
    <dgm:pt modelId="{3553D4AF-64DE-48F0-B41B-9D04A70A8F07}" type="sibTrans" cxnId="{56D3CE59-133F-4949-8ACD-CB4DB99F90C9}">
      <dgm:prSet/>
      <dgm:spPr/>
      <dgm:t>
        <a:bodyPr/>
        <a:lstStyle/>
        <a:p>
          <a:endParaRPr lang="ru-RU"/>
        </a:p>
      </dgm:t>
    </dgm:pt>
    <dgm:pt modelId="{157E3E2D-1398-4246-A27C-188CABBCC3AE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err="1" smtClean="0"/>
            <a:t>Правознавство</a:t>
          </a:r>
          <a:endParaRPr lang="ru-RU" dirty="0"/>
        </a:p>
      </dgm:t>
    </dgm:pt>
    <dgm:pt modelId="{57AB604F-43D4-4B14-A41F-0F2F6268801D}" type="sibTrans" cxnId="{991398B2-95AE-46A4-971D-FBC9B10F1E0E}">
      <dgm:prSet/>
      <dgm:spPr/>
      <dgm:t>
        <a:bodyPr/>
        <a:lstStyle/>
        <a:p>
          <a:endParaRPr lang="ru-RU"/>
        </a:p>
      </dgm:t>
    </dgm:pt>
    <dgm:pt modelId="{42FE99F0-E33B-4D08-954C-274F9C83CE42}" type="parTrans" cxnId="{991398B2-95AE-46A4-971D-FBC9B10F1E0E}">
      <dgm:prSet/>
      <dgm:spPr/>
      <dgm:t>
        <a:bodyPr/>
        <a:lstStyle/>
        <a:p>
          <a:endParaRPr lang="ru-RU"/>
        </a:p>
      </dgm:t>
    </dgm:pt>
    <dgm:pt modelId="{05E13A76-7448-4F15-9679-72BDBC67AAB1}" type="pres">
      <dgm:prSet presAssocID="{CF77E2EB-7930-4D11-8882-470C1F0EE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BFD0C8-79BE-4166-B427-52FF115E48E5}" type="pres">
      <dgm:prSet presAssocID="{CF77E2EB-7930-4D11-8882-470C1F0EE07D}" presName="Name1" presStyleCnt="0"/>
      <dgm:spPr/>
    </dgm:pt>
    <dgm:pt modelId="{54D83BA9-DCCE-4E21-813D-9D1E65333431}" type="pres">
      <dgm:prSet presAssocID="{CF77E2EB-7930-4D11-8882-470C1F0EE07D}" presName="cycle" presStyleCnt="0"/>
      <dgm:spPr/>
    </dgm:pt>
    <dgm:pt modelId="{6F99C283-84F4-4533-97B8-C95B01C4C490}" type="pres">
      <dgm:prSet presAssocID="{CF77E2EB-7930-4D11-8882-470C1F0EE07D}" presName="srcNode" presStyleLbl="node1" presStyleIdx="0" presStyleCnt="2"/>
      <dgm:spPr/>
    </dgm:pt>
    <dgm:pt modelId="{FBCD31C1-0639-4619-830D-D9EA2CD31716}" type="pres">
      <dgm:prSet presAssocID="{CF77E2EB-7930-4D11-8882-470C1F0EE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174D2D3C-9D15-46D9-9B85-B104CD996A8A}" type="pres">
      <dgm:prSet presAssocID="{CF77E2EB-7930-4D11-8882-470C1F0EE07D}" presName="extraNode" presStyleLbl="node1" presStyleIdx="0" presStyleCnt="2"/>
      <dgm:spPr/>
    </dgm:pt>
    <dgm:pt modelId="{00E83671-C2F2-4BF6-B608-D318C4424FC6}" type="pres">
      <dgm:prSet presAssocID="{CF77E2EB-7930-4D11-8882-470C1F0EE07D}" presName="dstNode" presStyleLbl="node1" presStyleIdx="0" presStyleCnt="2"/>
      <dgm:spPr/>
    </dgm:pt>
    <dgm:pt modelId="{6952D275-F27B-444F-A587-845C7A5FBA7E}" type="pres">
      <dgm:prSet presAssocID="{6D319127-97EF-4805-9F5C-100D173B5D9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29D0-D94E-43C4-BADB-38F70D3D6A9E}" type="pres">
      <dgm:prSet presAssocID="{6D319127-97EF-4805-9F5C-100D173B5D9E}" presName="accent_1" presStyleCnt="0"/>
      <dgm:spPr/>
    </dgm:pt>
    <dgm:pt modelId="{12AFE716-5336-48A0-8298-6F688E94CF37}" type="pres">
      <dgm:prSet presAssocID="{6D319127-97EF-4805-9F5C-100D173B5D9E}" presName="accentRepeatNode" presStyleLbl="solidFgAcc1" presStyleIdx="0" presStyleCnt="2"/>
      <dgm:spPr/>
    </dgm:pt>
    <dgm:pt modelId="{8945A530-E640-4282-B56F-FD76DA78C670}" type="pres">
      <dgm:prSet presAssocID="{157E3E2D-1398-4246-A27C-188CABBCC3AE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8E2931-4034-4F8A-9C99-17BC4EF94FDA}" type="pres">
      <dgm:prSet presAssocID="{157E3E2D-1398-4246-A27C-188CABBCC3AE}" presName="accent_2" presStyleCnt="0"/>
      <dgm:spPr/>
    </dgm:pt>
    <dgm:pt modelId="{7F54C1E2-1AEC-42DB-A207-C34E7C20B181}" type="pres">
      <dgm:prSet presAssocID="{157E3E2D-1398-4246-A27C-188CABBCC3AE}" presName="accentRepeatNode" presStyleLbl="solidFgAcc1" presStyleIdx="1" presStyleCnt="2"/>
      <dgm:spPr/>
    </dgm:pt>
  </dgm:ptLst>
  <dgm:cxnLst>
    <dgm:cxn modelId="{56D3CE59-133F-4949-8ACD-CB4DB99F90C9}" srcId="{CF77E2EB-7930-4D11-8882-470C1F0EE07D}" destId="{6D319127-97EF-4805-9F5C-100D173B5D9E}" srcOrd="0" destOrd="0" parTransId="{8DF4BE96-A4D5-498C-9797-6467321906CC}" sibTransId="{3553D4AF-64DE-48F0-B41B-9D04A70A8F07}"/>
    <dgm:cxn modelId="{70E6E6F9-C38E-41B4-BED8-0C21FF42968C}" type="presOf" srcId="{3553D4AF-64DE-48F0-B41B-9D04A70A8F07}" destId="{FBCD31C1-0639-4619-830D-D9EA2CD31716}" srcOrd="0" destOrd="0" presId="urn:microsoft.com/office/officeart/2008/layout/VerticalCurvedList"/>
    <dgm:cxn modelId="{9F78AE8C-C23F-4DCC-B9C5-C221BBBB6462}" type="presOf" srcId="{157E3E2D-1398-4246-A27C-188CABBCC3AE}" destId="{8945A530-E640-4282-B56F-FD76DA78C670}" srcOrd="0" destOrd="0" presId="urn:microsoft.com/office/officeart/2008/layout/VerticalCurvedList"/>
    <dgm:cxn modelId="{23B3920A-B653-4699-98CC-61E49CFE33EB}" type="presOf" srcId="{CF77E2EB-7930-4D11-8882-470C1F0EE07D}" destId="{05E13A76-7448-4F15-9679-72BDBC67AAB1}" srcOrd="0" destOrd="0" presId="urn:microsoft.com/office/officeart/2008/layout/VerticalCurvedList"/>
    <dgm:cxn modelId="{991398B2-95AE-46A4-971D-FBC9B10F1E0E}" srcId="{CF77E2EB-7930-4D11-8882-470C1F0EE07D}" destId="{157E3E2D-1398-4246-A27C-188CABBCC3AE}" srcOrd="1" destOrd="0" parTransId="{42FE99F0-E33B-4D08-954C-274F9C83CE42}" sibTransId="{57AB604F-43D4-4B14-A41F-0F2F6268801D}"/>
    <dgm:cxn modelId="{DAAD8A1F-AA49-4784-9BE5-77156747E883}" type="presOf" srcId="{6D319127-97EF-4805-9F5C-100D173B5D9E}" destId="{6952D275-F27B-444F-A587-845C7A5FBA7E}" srcOrd="0" destOrd="0" presId="urn:microsoft.com/office/officeart/2008/layout/VerticalCurvedList"/>
    <dgm:cxn modelId="{54011068-366F-43D6-BF4E-F60F9E2268A6}" type="presParOf" srcId="{05E13A76-7448-4F15-9679-72BDBC67AAB1}" destId="{ACBFD0C8-79BE-4166-B427-52FF115E48E5}" srcOrd="0" destOrd="0" presId="urn:microsoft.com/office/officeart/2008/layout/VerticalCurvedList"/>
    <dgm:cxn modelId="{C65F4D8B-59A3-4226-A79F-037656CCCFF0}" type="presParOf" srcId="{ACBFD0C8-79BE-4166-B427-52FF115E48E5}" destId="{54D83BA9-DCCE-4E21-813D-9D1E65333431}" srcOrd="0" destOrd="0" presId="urn:microsoft.com/office/officeart/2008/layout/VerticalCurvedList"/>
    <dgm:cxn modelId="{F818C2FB-214B-4A19-8A40-F3587A057BC6}" type="presParOf" srcId="{54D83BA9-DCCE-4E21-813D-9D1E65333431}" destId="{6F99C283-84F4-4533-97B8-C95B01C4C490}" srcOrd="0" destOrd="0" presId="urn:microsoft.com/office/officeart/2008/layout/VerticalCurvedList"/>
    <dgm:cxn modelId="{1C5A3040-852D-4E70-B8A6-6D5652B1898F}" type="presParOf" srcId="{54D83BA9-DCCE-4E21-813D-9D1E65333431}" destId="{FBCD31C1-0639-4619-830D-D9EA2CD31716}" srcOrd="1" destOrd="0" presId="urn:microsoft.com/office/officeart/2008/layout/VerticalCurvedList"/>
    <dgm:cxn modelId="{F3BDDD13-84A3-45AF-83EC-DCB319A1A480}" type="presParOf" srcId="{54D83BA9-DCCE-4E21-813D-9D1E65333431}" destId="{174D2D3C-9D15-46D9-9B85-B104CD996A8A}" srcOrd="2" destOrd="0" presId="urn:microsoft.com/office/officeart/2008/layout/VerticalCurvedList"/>
    <dgm:cxn modelId="{31FB658D-3E64-46E5-B0EB-BC2E0D961879}" type="presParOf" srcId="{54D83BA9-DCCE-4E21-813D-9D1E65333431}" destId="{00E83671-C2F2-4BF6-B608-D318C4424FC6}" srcOrd="3" destOrd="0" presId="urn:microsoft.com/office/officeart/2008/layout/VerticalCurvedList"/>
    <dgm:cxn modelId="{727184C2-0C98-4928-9627-2FE02D873105}" type="presParOf" srcId="{ACBFD0C8-79BE-4166-B427-52FF115E48E5}" destId="{6952D275-F27B-444F-A587-845C7A5FBA7E}" srcOrd="1" destOrd="0" presId="urn:microsoft.com/office/officeart/2008/layout/VerticalCurvedList"/>
    <dgm:cxn modelId="{259BB70F-13EA-4949-ADF8-2677E88D799E}" type="presParOf" srcId="{ACBFD0C8-79BE-4166-B427-52FF115E48E5}" destId="{11A129D0-D94E-43C4-BADB-38F70D3D6A9E}" srcOrd="2" destOrd="0" presId="urn:microsoft.com/office/officeart/2008/layout/VerticalCurvedList"/>
    <dgm:cxn modelId="{0EAD4C3B-921E-4D83-AD0B-2D00220E5B8F}" type="presParOf" srcId="{11A129D0-D94E-43C4-BADB-38F70D3D6A9E}" destId="{12AFE716-5336-48A0-8298-6F688E94CF37}" srcOrd="0" destOrd="0" presId="urn:microsoft.com/office/officeart/2008/layout/VerticalCurvedList"/>
    <dgm:cxn modelId="{02BFE1A5-1503-4F79-921B-1A6FA731C5D2}" type="presParOf" srcId="{ACBFD0C8-79BE-4166-B427-52FF115E48E5}" destId="{8945A530-E640-4282-B56F-FD76DA78C670}" srcOrd="3" destOrd="0" presId="urn:microsoft.com/office/officeart/2008/layout/VerticalCurvedList"/>
    <dgm:cxn modelId="{2A9543E9-5A9F-465E-AC89-4A47E5134BBB}" type="presParOf" srcId="{ACBFD0C8-79BE-4166-B427-52FF115E48E5}" destId="{3D8E2931-4034-4F8A-9C99-17BC4EF94FDA}" srcOrd="4" destOrd="0" presId="urn:microsoft.com/office/officeart/2008/layout/VerticalCurvedList"/>
    <dgm:cxn modelId="{66DDEA1D-C555-43F4-9500-2460F9C9478D}" type="presParOf" srcId="{3D8E2931-4034-4F8A-9C99-17BC4EF94FDA}" destId="{7F54C1E2-1AEC-42DB-A207-C34E7C20B181}" srcOrd="0" destOrd="0" presId="urn:microsoft.com/office/officeart/2008/layout/VerticalCurvedList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77E2EB-7930-4D11-8882-470C1F0EE07D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319127-97EF-4805-9F5C-100D173B5D9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err="1" smtClean="0"/>
            <a:t>Астрономія</a:t>
          </a:r>
          <a:endParaRPr lang="ru-RU" dirty="0"/>
        </a:p>
      </dgm:t>
    </dgm:pt>
    <dgm:pt modelId="{8DF4BE96-A4D5-498C-9797-6467321906CC}" type="parTrans" cxnId="{56D3CE59-133F-4949-8ACD-CB4DB99F90C9}">
      <dgm:prSet/>
      <dgm:spPr/>
      <dgm:t>
        <a:bodyPr/>
        <a:lstStyle/>
        <a:p>
          <a:endParaRPr lang="ru-RU"/>
        </a:p>
      </dgm:t>
    </dgm:pt>
    <dgm:pt modelId="{3553D4AF-64DE-48F0-B41B-9D04A70A8F07}" type="sibTrans" cxnId="{56D3CE59-133F-4949-8ACD-CB4DB99F90C9}">
      <dgm:prSet/>
      <dgm:spPr/>
      <dgm:t>
        <a:bodyPr/>
        <a:lstStyle/>
        <a:p>
          <a:endParaRPr lang="ru-RU"/>
        </a:p>
      </dgm:t>
    </dgm:pt>
    <dgm:pt modelId="{DDBC9F02-B629-4981-9D31-5933FAD878AC}">
      <dgm:prSet/>
      <dgm:spPr/>
      <dgm:t>
        <a:bodyPr/>
        <a:lstStyle/>
        <a:p>
          <a:r>
            <a:rPr lang="ru-RU" dirty="0" err="1" smtClean="0"/>
            <a:t>Англійська</a:t>
          </a:r>
          <a:r>
            <a:rPr lang="ru-RU" dirty="0" smtClean="0"/>
            <a:t> </a:t>
          </a:r>
          <a:r>
            <a:rPr lang="ru-RU" dirty="0" err="1" smtClean="0"/>
            <a:t>мова</a:t>
          </a:r>
          <a:endParaRPr lang="ru-RU" dirty="0"/>
        </a:p>
      </dgm:t>
    </dgm:pt>
    <dgm:pt modelId="{C6C9924F-11AE-439C-B961-ADFCFFFE03E3}" type="sibTrans" cxnId="{8D4DE540-C99C-4A04-81D4-6CDD98E6EE0D}">
      <dgm:prSet/>
      <dgm:spPr/>
      <dgm:t>
        <a:bodyPr/>
        <a:lstStyle/>
        <a:p>
          <a:endParaRPr lang="ru-RU"/>
        </a:p>
      </dgm:t>
    </dgm:pt>
    <dgm:pt modelId="{C8FC678C-119F-4F37-86B3-58AEFCC7D034}" type="parTrans" cxnId="{8D4DE540-C99C-4A04-81D4-6CDD98E6EE0D}">
      <dgm:prSet/>
      <dgm:spPr/>
      <dgm:t>
        <a:bodyPr/>
        <a:lstStyle/>
        <a:p>
          <a:endParaRPr lang="ru-RU"/>
        </a:p>
      </dgm:t>
    </dgm:pt>
    <dgm:pt modelId="{157E3E2D-1398-4246-A27C-188CABBCC3AE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err="1" smtClean="0"/>
            <a:t>Інформатика</a:t>
          </a:r>
          <a:endParaRPr lang="ru-RU" dirty="0"/>
        </a:p>
      </dgm:t>
    </dgm:pt>
    <dgm:pt modelId="{57AB604F-43D4-4B14-A41F-0F2F6268801D}" type="sibTrans" cxnId="{991398B2-95AE-46A4-971D-FBC9B10F1E0E}">
      <dgm:prSet/>
      <dgm:spPr/>
      <dgm:t>
        <a:bodyPr/>
        <a:lstStyle/>
        <a:p>
          <a:endParaRPr lang="ru-RU"/>
        </a:p>
      </dgm:t>
    </dgm:pt>
    <dgm:pt modelId="{42FE99F0-E33B-4D08-954C-274F9C83CE42}" type="parTrans" cxnId="{991398B2-95AE-46A4-971D-FBC9B10F1E0E}">
      <dgm:prSet/>
      <dgm:spPr/>
      <dgm:t>
        <a:bodyPr/>
        <a:lstStyle/>
        <a:p>
          <a:endParaRPr lang="ru-RU"/>
        </a:p>
      </dgm:t>
    </dgm:pt>
    <dgm:pt modelId="{57964F8E-14E7-4EA5-856D-2F03C0AC07D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err="1" smtClean="0"/>
            <a:t>Географія</a:t>
          </a:r>
          <a:endParaRPr lang="ru-RU" dirty="0"/>
        </a:p>
      </dgm:t>
    </dgm:pt>
    <dgm:pt modelId="{E774CF29-21BE-409B-B704-A4CBD52AC0F0}" type="sibTrans" cxnId="{39E14CA8-3351-4BE7-A843-C2DAED48A5AF}">
      <dgm:prSet/>
      <dgm:spPr/>
      <dgm:t>
        <a:bodyPr/>
        <a:lstStyle/>
        <a:p>
          <a:endParaRPr lang="ru-RU"/>
        </a:p>
      </dgm:t>
    </dgm:pt>
    <dgm:pt modelId="{9DA13B0F-4D01-4333-80CA-00AFC2E94BD8}" type="parTrans" cxnId="{39E14CA8-3351-4BE7-A843-C2DAED48A5AF}">
      <dgm:prSet/>
      <dgm:spPr/>
      <dgm:t>
        <a:bodyPr/>
        <a:lstStyle/>
        <a:p>
          <a:endParaRPr lang="ru-RU"/>
        </a:p>
      </dgm:t>
    </dgm:pt>
    <dgm:pt modelId="{02D84F5D-1CED-49AD-9D32-B5A9671A309F}">
      <dgm:prSet/>
      <dgm:spPr/>
      <dgm:t>
        <a:bodyPr/>
        <a:lstStyle/>
        <a:p>
          <a:r>
            <a:rPr lang="uk-UA" dirty="0" smtClean="0"/>
            <a:t>Екологія</a:t>
          </a:r>
          <a:endParaRPr lang="uk-UA" dirty="0"/>
        </a:p>
      </dgm:t>
    </dgm:pt>
    <dgm:pt modelId="{837E7B10-ED9F-4012-8F82-0658BE5B2CEB}" type="parTrans" cxnId="{CEA24B6A-83B1-4D63-B92B-8F3084CDF4D3}">
      <dgm:prSet/>
      <dgm:spPr/>
      <dgm:t>
        <a:bodyPr/>
        <a:lstStyle/>
        <a:p>
          <a:endParaRPr lang="uk-UA"/>
        </a:p>
      </dgm:t>
    </dgm:pt>
    <dgm:pt modelId="{4F3C1A23-71FE-49E3-A9DD-6F363421CA8E}" type="sibTrans" cxnId="{CEA24B6A-83B1-4D63-B92B-8F3084CDF4D3}">
      <dgm:prSet/>
      <dgm:spPr/>
      <dgm:t>
        <a:bodyPr/>
        <a:lstStyle/>
        <a:p>
          <a:endParaRPr lang="uk-UA"/>
        </a:p>
      </dgm:t>
    </dgm:pt>
    <dgm:pt modelId="{B2B669CC-9DCA-4715-A075-EB1287B714DE}">
      <dgm:prSet/>
      <dgm:spPr/>
      <dgm:t>
        <a:bodyPr/>
        <a:lstStyle/>
        <a:p>
          <a:r>
            <a:rPr lang="uk-UA" dirty="0" smtClean="0"/>
            <a:t>Економіка</a:t>
          </a:r>
          <a:endParaRPr lang="uk-UA" dirty="0"/>
        </a:p>
      </dgm:t>
    </dgm:pt>
    <dgm:pt modelId="{3D3924CF-FD2C-4F7D-9C0B-CF8ACFE8A9E1}" type="parTrans" cxnId="{C8408E0E-7946-4D9A-AAC8-6923E9E56053}">
      <dgm:prSet/>
      <dgm:spPr/>
      <dgm:t>
        <a:bodyPr/>
        <a:lstStyle/>
        <a:p>
          <a:endParaRPr lang="uk-UA"/>
        </a:p>
      </dgm:t>
    </dgm:pt>
    <dgm:pt modelId="{216E6657-5C57-44EF-AEC5-FFBA3141CB8E}" type="sibTrans" cxnId="{C8408E0E-7946-4D9A-AAC8-6923E9E56053}">
      <dgm:prSet/>
      <dgm:spPr/>
      <dgm:t>
        <a:bodyPr/>
        <a:lstStyle/>
        <a:p>
          <a:endParaRPr lang="uk-UA"/>
        </a:p>
      </dgm:t>
    </dgm:pt>
    <dgm:pt modelId="{05E13A76-7448-4F15-9679-72BDBC67AAB1}" type="pres">
      <dgm:prSet presAssocID="{CF77E2EB-7930-4D11-8882-470C1F0EE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BFD0C8-79BE-4166-B427-52FF115E48E5}" type="pres">
      <dgm:prSet presAssocID="{CF77E2EB-7930-4D11-8882-470C1F0EE07D}" presName="Name1" presStyleCnt="0"/>
      <dgm:spPr/>
    </dgm:pt>
    <dgm:pt modelId="{54D83BA9-DCCE-4E21-813D-9D1E65333431}" type="pres">
      <dgm:prSet presAssocID="{CF77E2EB-7930-4D11-8882-470C1F0EE07D}" presName="cycle" presStyleCnt="0"/>
      <dgm:spPr/>
    </dgm:pt>
    <dgm:pt modelId="{6F99C283-84F4-4533-97B8-C95B01C4C490}" type="pres">
      <dgm:prSet presAssocID="{CF77E2EB-7930-4D11-8882-470C1F0EE07D}" presName="srcNode" presStyleLbl="node1" presStyleIdx="0" presStyleCnt="6"/>
      <dgm:spPr/>
    </dgm:pt>
    <dgm:pt modelId="{FBCD31C1-0639-4619-830D-D9EA2CD31716}" type="pres">
      <dgm:prSet presAssocID="{CF77E2EB-7930-4D11-8882-470C1F0EE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174D2D3C-9D15-46D9-9B85-B104CD996A8A}" type="pres">
      <dgm:prSet presAssocID="{CF77E2EB-7930-4D11-8882-470C1F0EE07D}" presName="extraNode" presStyleLbl="node1" presStyleIdx="0" presStyleCnt="6"/>
      <dgm:spPr/>
    </dgm:pt>
    <dgm:pt modelId="{00E83671-C2F2-4BF6-B608-D318C4424FC6}" type="pres">
      <dgm:prSet presAssocID="{CF77E2EB-7930-4D11-8882-470C1F0EE07D}" presName="dstNode" presStyleLbl="node1" presStyleIdx="0" presStyleCnt="6"/>
      <dgm:spPr/>
    </dgm:pt>
    <dgm:pt modelId="{6952D275-F27B-444F-A587-845C7A5FBA7E}" type="pres">
      <dgm:prSet presAssocID="{6D319127-97EF-4805-9F5C-100D173B5D9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29D0-D94E-43C4-BADB-38F70D3D6A9E}" type="pres">
      <dgm:prSet presAssocID="{6D319127-97EF-4805-9F5C-100D173B5D9E}" presName="accent_1" presStyleCnt="0"/>
      <dgm:spPr/>
    </dgm:pt>
    <dgm:pt modelId="{12AFE716-5336-48A0-8298-6F688E94CF37}" type="pres">
      <dgm:prSet presAssocID="{6D319127-97EF-4805-9F5C-100D173B5D9E}" presName="accentRepeatNode" presStyleLbl="solidFgAcc1" presStyleIdx="0" presStyleCnt="6"/>
      <dgm:spPr/>
    </dgm:pt>
    <dgm:pt modelId="{9E8EC741-8891-4D81-825D-4D935756FC50}" type="pres">
      <dgm:prSet presAssocID="{57964F8E-14E7-4EA5-856D-2F03C0AC07D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1C24A-9652-477E-A4B8-8EF356811F85}" type="pres">
      <dgm:prSet presAssocID="{57964F8E-14E7-4EA5-856D-2F03C0AC07D2}" presName="accent_2" presStyleCnt="0"/>
      <dgm:spPr/>
    </dgm:pt>
    <dgm:pt modelId="{250E44AA-924F-404D-BC49-BA76DA0D7197}" type="pres">
      <dgm:prSet presAssocID="{57964F8E-14E7-4EA5-856D-2F03C0AC07D2}" presName="accentRepeatNode" presStyleLbl="solidFgAcc1" presStyleIdx="1" presStyleCnt="6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133DE97-1710-401C-92AF-CCFBBFA3EE90}" type="pres">
      <dgm:prSet presAssocID="{157E3E2D-1398-4246-A27C-188CABBCC3A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A0988-E511-40BA-A476-8E0C4794C70C}" type="pres">
      <dgm:prSet presAssocID="{157E3E2D-1398-4246-A27C-188CABBCC3AE}" presName="accent_3" presStyleCnt="0"/>
      <dgm:spPr/>
    </dgm:pt>
    <dgm:pt modelId="{7F54C1E2-1AEC-42DB-A207-C34E7C20B181}" type="pres">
      <dgm:prSet presAssocID="{157E3E2D-1398-4246-A27C-188CABBCC3AE}" presName="accentRepeatNode" presStyleLbl="solidFgAcc1" presStyleIdx="2" presStyleCnt="6"/>
      <dgm:spPr/>
    </dgm:pt>
    <dgm:pt modelId="{5E4EC063-2BBD-4EA4-BDBC-8B1A06FC39FA}" type="pres">
      <dgm:prSet presAssocID="{DDBC9F02-B629-4981-9D31-5933FAD878AC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7C304-7227-4037-9650-B5945E91ACE4}" type="pres">
      <dgm:prSet presAssocID="{DDBC9F02-B629-4981-9D31-5933FAD878AC}" presName="accent_4" presStyleCnt="0"/>
      <dgm:spPr/>
    </dgm:pt>
    <dgm:pt modelId="{DCCE8A89-729E-449F-BD19-03AD3CDA4E1C}" type="pres">
      <dgm:prSet presAssocID="{DDBC9F02-B629-4981-9D31-5933FAD878AC}" presName="accentRepeatNode" presStyleLbl="solidFgAcc1" presStyleIdx="3" presStyleCnt="6"/>
      <dgm:spPr/>
    </dgm:pt>
    <dgm:pt modelId="{3C1D228A-D1EA-473B-B797-E9D9B39C4E59}" type="pres">
      <dgm:prSet presAssocID="{02D84F5D-1CED-49AD-9D32-B5A9671A309F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F6A1817-90C5-4F7E-BE3B-CAC91663C250}" type="pres">
      <dgm:prSet presAssocID="{02D84F5D-1CED-49AD-9D32-B5A9671A309F}" presName="accent_5" presStyleCnt="0"/>
      <dgm:spPr/>
    </dgm:pt>
    <dgm:pt modelId="{8F1DFA7A-90E9-467F-B403-678CB74EF11D}" type="pres">
      <dgm:prSet presAssocID="{02D84F5D-1CED-49AD-9D32-B5A9671A309F}" presName="accentRepeatNode" presStyleLbl="solidFgAcc1" presStyleIdx="4" presStyleCnt="6"/>
      <dgm:spPr/>
    </dgm:pt>
    <dgm:pt modelId="{ECFF43A0-0289-411F-8EFC-49DB7001BFCD}" type="pres">
      <dgm:prSet presAssocID="{B2B669CC-9DCA-4715-A075-EB1287B714DE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CCC8B4-E142-47AE-8603-26296C92D27C}" type="pres">
      <dgm:prSet presAssocID="{B2B669CC-9DCA-4715-A075-EB1287B714DE}" presName="accent_6" presStyleCnt="0"/>
      <dgm:spPr/>
    </dgm:pt>
    <dgm:pt modelId="{D6D34AA7-BA1C-4960-8327-F98B1511562F}" type="pres">
      <dgm:prSet presAssocID="{B2B669CC-9DCA-4715-A075-EB1287B714DE}" presName="accentRepeatNode" presStyleLbl="solidFgAcc1" presStyleIdx="5" presStyleCnt="6"/>
      <dgm:spPr/>
    </dgm:pt>
  </dgm:ptLst>
  <dgm:cxnLst>
    <dgm:cxn modelId="{23B3920A-B653-4699-98CC-61E49CFE33EB}" type="presOf" srcId="{CF77E2EB-7930-4D11-8882-470C1F0EE07D}" destId="{05E13A76-7448-4F15-9679-72BDBC67AAB1}" srcOrd="0" destOrd="0" presId="urn:microsoft.com/office/officeart/2008/layout/VerticalCurvedList"/>
    <dgm:cxn modelId="{C8408E0E-7946-4D9A-AAC8-6923E9E56053}" srcId="{CF77E2EB-7930-4D11-8882-470C1F0EE07D}" destId="{B2B669CC-9DCA-4715-A075-EB1287B714DE}" srcOrd="5" destOrd="0" parTransId="{3D3924CF-FD2C-4F7D-9C0B-CF8ACFE8A9E1}" sibTransId="{216E6657-5C57-44EF-AEC5-FFBA3141CB8E}"/>
    <dgm:cxn modelId="{8D4DE540-C99C-4A04-81D4-6CDD98E6EE0D}" srcId="{CF77E2EB-7930-4D11-8882-470C1F0EE07D}" destId="{DDBC9F02-B629-4981-9D31-5933FAD878AC}" srcOrd="3" destOrd="0" parTransId="{C8FC678C-119F-4F37-86B3-58AEFCC7D034}" sibTransId="{C6C9924F-11AE-439C-B961-ADFCFFFE03E3}"/>
    <dgm:cxn modelId="{CEA24B6A-83B1-4D63-B92B-8F3084CDF4D3}" srcId="{CF77E2EB-7930-4D11-8882-470C1F0EE07D}" destId="{02D84F5D-1CED-49AD-9D32-B5A9671A309F}" srcOrd="4" destOrd="0" parTransId="{837E7B10-ED9F-4012-8F82-0658BE5B2CEB}" sibTransId="{4F3C1A23-71FE-49E3-A9DD-6F363421CA8E}"/>
    <dgm:cxn modelId="{DAAD8A1F-AA49-4784-9BE5-77156747E883}" type="presOf" srcId="{6D319127-97EF-4805-9F5C-100D173B5D9E}" destId="{6952D275-F27B-444F-A587-845C7A5FBA7E}" srcOrd="0" destOrd="0" presId="urn:microsoft.com/office/officeart/2008/layout/VerticalCurvedList"/>
    <dgm:cxn modelId="{991398B2-95AE-46A4-971D-FBC9B10F1E0E}" srcId="{CF77E2EB-7930-4D11-8882-470C1F0EE07D}" destId="{157E3E2D-1398-4246-A27C-188CABBCC3AE}" srcOrd="2" destOrd="0" parTransId="{42FE99F0-E33B-4D08-954C-274F9C83CE42}" sibTransId="{57AB604F-43D4-4B14-A41F-0F2F6268801D}"/>
    <dgm:cxn modelId="{C7F0F666-EA6D-4160-AAA1-B2B78CA39F2E}" type="presOf" srcId="{57964F8E-14E7-4EA5-856D-2F03C0AC07D2}" destId="{9E8EC741-8891-4D81-825D-4D935756FC50}" srcOrd="0" destOrd="0" presId="urn:microsoft.com/office/officeart/2008/layout/VerticalCurvedList"/>
    <dgm:cxn modelId="{56D3CE59-133F-4949-8ACD-CB4DB99F90C9}" srcId="{CF77E2EB-7930-4D11-8882-470C1F0EE07D}" destId="{6D319127-97EF-4805-9F5C-100D173B5D9E}" srcOrd="0" destOrd="0" parTransId="{8DF4BE96-A4D5-498C-9797-6467321906CC}" sibTransId="{3553D4AF-64DE-48F0-B41B-9D04A70A8F07}"/>
    <dgm:cxn modelId="{39E14CA8-3351-4BE7-A843-C2DAED48A5AF}" srcId="{CF77E2EB-7930-4D11-8882-470C1F0EE07D}" destId="{57964F8E-14E7-4EA5-856D-2F03C0AC07D2}" srcOrd="1" destOrd="0" parTransId="{9DA13B0F-4D01-4333-80CA-00AFC2E94BD8}" sibTransId="{E774CF29-21BE-409B-B704-A4CBD52AC0F0}"/>
    <dgm:cxn modelId="{3524AA99-0397-4B22-BFCD-589FE4630620}" type="presOf" srcId="{B2B669CC-9DCA-4715-A075-EB1287B714DE}" destId="{ECFF43A0-0289-411F-8EFC-49DB7001BFCD}" srcOrd="0" destOrd="0" presId="urn:microsoft.com/office/officeart/2008/layout/VerticalCurvedList"/>
    <dgm:cxn modelId="{CB967F6C-6C38-40EE-925D-88D08038BE6D}" type="presOf" srcId="{DDBC9F02-B629-4981-9D31-5933FAD878AC}" destId="{5E4EC063-2BBD-4EA4-BDBC-8B1A06FC39FA}" srcOrd="0" destOrd="0" presId="urn:microsoft.com/office/officeart/2008/layout/VerticalCurvedList"/>
    <dgm:cxn modelId="{E0B9BE46-9D90-493E-9E03-D2F9D4CED9A2}" type="presOf" srcId="{157E3E2D-1398-4246-A27C-188CABBCC3AE}" destId="{F133DE97-1710-401C-92AF-CCFBBFA3EE90}" srcOrd="0" destOrd="0" presId="urn:microsoft.com/office/officeart/2008/layout/VerticalCurvedList"/>
    <dgm:cxn modelId="{57D91376-0E2F-4EC8-A2C4-A5020602CEEB}" type="presOf" srcId="{02D84F5D-1CED-49AD-9D32-B5A9671A309F}" destId="{3C1D228A-D1EA-473B-B797-E9D9B39C4E59}" srcOrd="0" destOrd="0" presId="urn:microsoft.com/office/officeart/2008/layout/VerticalCurvedList"/>
    <dgm:cxn modelId="{70E6E6F9-C38E-41B4-BED8-0C21FF42968C}" type="presOf" srcId="{3553D4AF-64DE-48F0-B41B-9D04A70A8F07}" destId="{FBCD31C1-0639-4619-830D-D9EA2CD31716}" srcOrd="0" destOrd="0" presId="urn:microsoft.com/office/officeart/2008/layout/VerticalCurvedList"/>
    <dgm:cxn modelId="{54011068-366F-43D6-BF4E-F60F9E2268A6}" type="presParOf" srcId="{05E13A76-7448-4F15-9679-72BDBC67AAB1}" destId="{ACBFD0C8-79BE-4166-B427-52FF115E48E5}" srcOrd="0" destOrd="0" presId="urn:microsoft.com/office/officeart/2008/layout/VerticalCurvedList"/>
    <dgm:cxn modelId="{C65F4D8B-59A3-4226-A79F-037656CCCFF0}" type="presParOf" srcId="{ACBFD0C8-79BE-4166-B427-52FF115E48E5}" destId="{54D83BA9-DCCE-4E21-813D-9D1E65333431}" srcOrd="0" destOrd="0" presId="urn:microsoft.com/office/officeart/2008/layout/VerticalCurvedList"/>
    <dgm:cxn modelId="{F818C2FB-214B-4A19-8A40-F3587A057BC6}" type="presParOf" srcId="{54D83BA9-DCCE-4E21-813D-9D1E65333431}" destId="{6F99C283-84F4-4533-97B8-C95B01C4C490}" srcOrd="0" destOrd="0" presId="urn:microsoft.com/office/officeart/2008/layout/VerticalCurvedList"/>
    <dgm:cxn modelId="{1C5A3040-852D-4E70-B8A6-6D5652B1898F}" type="presParOf" srcId="{54D83BA9-DCCE-4E21-813D-9D1E65333431}" destId="{FBCD31C1-0639-4619-830D-D9EA2CD31716}" srcOrd="1" destOrd="0" presId="urn:microsoft.com/office/officeart/2008/layout/VerticalCurvedList"/>
    <dgm:cxn modelId="{F3BDDD13-84A3-45AF-83EC-DCB319A1A480}" type="presParOf" srcId="{54D83BA9-DCCE-4E21-813D-9D1E65333431}" destId="{174D2D3C-9D15-46D9-9B85-B104CD996A8A}" srcOrd="2" destOrd="0" presId="urn:microsoft.com/office/officeart/2008/layout/VerticalCurvedList"/>
    <dgm:cxn modelId="{31FB658D-3E64-46E5-B0EB-BC2E0D961879}" type="presParOf" srcId="{54D83BA9-DCCE-4E21-813D-9D1E65333431}" destId="{00E83671-C2F2-4BF6-B608-D318C4424FC6}" srcOrd="3" destOrd="0" presId="urn:microsoft.com/office/officeart/2008/layout/VerticalCurvedList"/>
    <dgm:cxn modelId="{727184C2-0C98-4928-9627-2FE02D873105}" type="presParOf" srcId="{ACBFD0C8-79BE-4166-B427-52FF115E48E5}" destId="{6952D275-F27B-444F-A587-845C7A5FBA7E}" srcOrd="1" destOrd="0" presId="urn:microsoft.com/office/officeart/2008/layout/VerticalCurvedList"/>
    <dgm:cxn modelId="{259BB70F-13EA-4949-ADF8-2677E88D799E}" type="presParOf" srcId="{ACBFD0C8-79BE-4166-B427-52FF115E48E5}" destId="{11A129D0-D94E-43C4-BADB-38F70D3D6A9E}" srcOrd="2" destOrd="0" presId="urn:microsoft.com/office/officeart/2008/layout/VerticalCurvedList"/>
    <dgm:cxn modelId="{0EAD4C3B-921E-4D83-AD0B-2D00220E5B8F}" type="presParOf" srcId="{11A129D0-D94E-43C4-BADB-38F70D3D6A9E}" destId="{12AFE716-5336-48A0-8298-6F688E94CF37}" srcOrd="0" destOrd="0" presId="urn:microsoft.com/office/officeart/2008/layout/VerticalCurvedList"/>
    <dgm:cxn modelId="{209B9275-8FB5-4AF7-9F45-1C39E1AC0948}" type="presParOf" srcId="{ACBFD0C8-79BE-4166-B427-52FF115E48E5}" destId="{9E8EC741-8891-4D81-825D-4D935756FC50}" srcOrd="3" destOrd="0" presId="urn:microsoft.com/office/officeart/2008/layout/VerticalCurvedList"/>
    <dgm:cxn modelId="{DCD3BE65-AC0C-4B8F-9129-B6450191E11D}" type="presParOf" srcId="{ACBFD0C8-79BE-4166-B427-52FF115E48E5}" destId="{1D61C24A-9652-477E-A4B8-8EF356811F85}" srcOrd="4" destOrd="0" presId="urn:microsoft.com/office/officeart/2008/layout/VerticalCurvedList"/>
    <dgm:cxn modelId="{F2D98882-17DD-4EE0-B873-67EB89439209}" type="presParOf" srcId="{1D61C24A-9652-477E-A4B8-8EF356811F85}" destId="{250E44AA-924F-404D-BC49-BA76DA0D7197}" srcOrd="0" destOrd="0" presId="urn:microsoft.com/office/officeart/2008/layout/VerticalCurvedList"/>
    <dgm:cxn modelId="{FEE490BB-4F27-41DA-98F7-5CE32A8136C3}" type="presParOf" srcId="{ACBFD0C8-79BE-4166-B427-52FF115E48E5}" destId="{F133DE97-1710-401C-92AF-CCFBBFA3EE90}" srcOrd="5" destOrd="0" presId="urn:microsoft.com/office/officeart/2008/layout/VerticalCurvedList"/>
    <dgm:cxn modelId="{352C7422-BC21-4D66-92B6-C0A0E448B4EF}" type="presParOf" srcId="{ACBFD0C8-79BE-4166-B427-52FF115E48E5}" destId="{BACA0988-E511-40BA-A476-8E0C4794C70C}" srcOrd="6" destOrd="0" presId="urn:microsoft.com/office/officeart/2008/layout/VerticalCurvedList"/>
    <dgm:cxn modelId="{BE6BB181-1B7E-47FC-B2A8-AE1F914A1579}" type="presParOf" srcId="{BACA0988-E511-40BA-A476-8E0C4794C70C}" destId="{7F54C1E2-1AEC-42DB-A207-C34E7C20B181}" srcOrd="0" destOrd="0" presId="urn:microsoft.com/office/officeart/2008/layout/VerticalCurvedList"/>
    <dgm:cxn modelId="{2D482E0C-2C63-4D1D-955C-A794D8C09AFF}" type="presParOf" srcId="{ACBFD0C8-79BE-4166-B427-52FF115E48E5}" destId="{5E4EC063-2BBD-4EA4-BDBC-8B1A06FC39FA}" srcOrd="7" destOrd="0" presId="urn:microsoft.com/office/officeart/2008/layout/VerticalCurvedList"/>
    <dgm:cxn modelId="{7BEE1DBA-A3F0-4817-99EE-346913EC2CAA}" type="presParOf" srcId="{ACBFD0C8-79BE-4166-B427-52FF115E48E5}" destId="{E287C304-7227-4037-9650-B5945E91ACE4}" srcOrd="8" destOrd="0" presId="urn:microsoft.com/office/officeart/2008/layout/VerticalCurvedList"/>
    <dgm:cxn modelId="{FA84A614-239E-456D-BD0E-9D0B63C12800}" type="presParOf" srcId="{E287C304-7227-4037-9650-B5945E91ACE4}" destId="{DCCE8A89-729E-449F-BD19-03AD3CDA4E1C}" srcOrd="0" destOrd="0" presId="urn:microsoft.com/office/officeart/2008/layout/VerticalCurvedList"/>
    <dgm:cxn modelId="{8147A78E-2AD3-4652-8F66-D97315820BB9}" type="presParOf" srcId="{ACBFD0C8-79BE-4166-B427-52FF115E48E5}" destId="{3C1D228A-D1EA-473B-B797-E9D9B39C4E59}" srcOrd="9" destOrd="0" presId="urn:microsoft.com/office/officeart/2008/layout/VerticalCurvedList"/>
    <dgm:cxn modelId="{12B12092-815C-42C2-94D0-3A1FFD66DB59}" type="presParOf" srcId="{ACBFD0C8-79BE-4166-B427-52FF115E48E5}" destId="{1F6A1817-90C5-4F7E-BE3B-CAC91663C250}" srcOrd="10" destOrd="0" presId="urn:microsoft.com/office/officeart/2008/layout/VerticalCurvedList"/>
    <dgm:cxn modelId="{9C734375-64F0-47E6-BDCC-B2489AF5B55A}" type="presParOf" srcId="{1F6A1817-90C5-4F7E-BE3B-CAC91663C250}" destId="{8F1DFA7A-90E9-467F-B403-678CB74EF11D}" srcOrd="0" destOrd="0" presId="urn:microsoft.com/office/officeart/2008/layout/VerticalCurvedList"/>
    <dgm:cxn modelId="{51005DBF-AF1C-4B06-A483-5C87CFBE0F9E}" type="presParOf" srcId="{ACBFD0C8-79BE-4166-B427-52FF115E48E5}" destId="{ECFF43A0-0289-411F-8EFC-49DB7001BFCD}" srcOrd="11" destOrd="0" presId="urn:microsoft.com/office/officeart/2008/layout/VerticalCurvedList"/>
    <dgm:cxn modelId="{A47A0F36-62B7-4D73-8902-DD78203725CB}" type="presParOf" srcId="{ACBFD0C8-79BE-4166-B427-52FF115E48E5}" destId="{C4CCC8B4-E142-47AE-8603-26296C92D27C}" srcOrd="12" destOrd="0" presId="urn:microsoft.com/office/officeart/2008/layout/VerticalCurvedList"/>
    <dgm:cxn modelId="{3A1E0E4B-F42B-4338-A15A-D3C5ACE34BA4}" type="presParOf" srcId="{C4CCC8B4-E142-47AE-8603-26296C92D27C}" destId="{D6D34AA7-BA1C-4960-8327-F98B1511562F}" srcOrd="0" destOrd="0" presId="urn:microsoft.com/office/officeart/2008/layout/VerticalCurvedList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CD31C1-0639-4619-830D-D9EA2CD3171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2D275-F27B-444F-A587-845C7A5FBA7E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FF33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err="1" smtClean="0"/>
            <a:t>Трудове</a:t>
          </a:r>
          <a:r>
            <a:rPr lang="ru-RU" sz="3900" kern="1200" dirty="0" smtClean="0"/>
            <a:t> </a:t>
          </a:r>
          <a:r>
            <a:rPr lang="ru-RU" sz="3900" kern="1200" dirty="0" err="1" smtClean="0"/>
            <a:t>навчання</a:t>
          </a:r>
          <a:endParaRPr lang="ru-RU" sz="3900" kern="1200" dirty="0"/>
        </a:p>
      </dsp:txBody>
      <dsp:txXfrm>
        <a:off x="564979" y="406400"/>
        <a:ext cx="5475833" cy="812800"/>
      </dsp:txXfrm>
    </dsp:sp>
    <dsp:sp modelId="{12AFE716-5336-48A0-8298-6F688E94CF37}">
      <dsp:nvSpPr>
        <dsp:cNvPr id="0" name=""/>
        <dsp:cNvSpPr/>
      </dsp:nvSpPr>
      <dsp:spPr>
        <a:xfrm>
          <a:off x="56979" y="304800"/>
          <a:ext cx="1015999" cy="10159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EC741-8891-4D81-825D-4D935756FC50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err="1" smtClean="0"/>
            <a:t>Хімія</a:t>
          </a:r>
          <a:endParaRPr lang="ru-RU" sz="3900" kern="1200" dirty="0"/>
        </a:p>
      </dsp:txBody>
      <dsp:txXfrm>
        <a:off x="860432" y="1625599"/>
        <a:ext cx="5180380" cy="812800"/>
      </dsp:txXfrm>
    </dsp:sp>
    <dsp:sp modelId="{250E44AA-924F-404D-BC49-BA76DA0D7197}">
      <dsp:nvSpPr>
        <dsp:cNvPr id="0" name=""/>
        <dsp:cNvSpPr/>
      </dsp:nvSpPr>
      <dsp:spPr>
        <a:xfrm>
          <a:off x="352432" y="1523999"/>
          <a:ext cx="1015999" cy="101599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7314650"/>
              <a:satOff val="-9168"/>
              <a:lumOff val="-2009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3BF9A-66B9-4954-B444-924A551873BE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chemeClr val="accent5">
            <a:hueOff val="14629299"/>
            <a:satOff val="-18336"/>
            <a:lumOff val="-401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математика</a:t>
          </a:r>
          <a:endParaRPr lang="ru-RU" sz="3900" kern="1200" dirty="0"/>
        </a:p>
      </dsp:txBody>
      <dsp:txXfrm>
        <a:off x="564979" y="2844800"/>
        <a:ext cx="5475833" cy="812800"/>
      </dsp:txXfrm>
    </dsp:sp>
    <dsp:sp modelId="{DCCE8A89-729E-449F-BD19-03AD3CDA4E1C}">
      <dsp:nvSpPr>
        <dsp:cNvPr id="0" name=""/>
        <dsp:cNvSpPr/>
      </dsp:nvSpPr>
      <dsp:spPr>
        <a:xfrm>
          <a:off x="56979" y="2743200"/>
          <a:ext cx="1015999" cy="10159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629299"/>
              <a:satOff val="-18336"/>
              <a:lumOff val="-40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CD31C1-0639-4619-830D-D9EA2CD3171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2D275-F27B-444F-A587-845C7A5FBA7E}">
      <dsp:nvSpPr>
        <dsp:cNvPr id="0" name=""/>
        <dsp:cNvSpPr/>
      </dsp:nvSpPr>
      <dsp:spPr>
        <a:xfrm>
          <a:off x="460128" y="312440"/>
          <a:ext cx="5917060" cy="625205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Фізика</a:t>
          </a:r>
          <a:endParaRPr lang="ru-RU" sz="3100" kern="1200" dirty="0"/>
        </a:p>
      </dsp:txBody>
      <dsp:txXfrm>
        <a:off x="460128" y="312440"/>
        <a:ext cx="5917060" cy="625205"/>
      </dsp:txXfrm>
    </dsp:sp>
    <dsp:sp modelId="{12AFE716-5336-48A0-8298-6F688E94CF37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EC741-8891-4D81-825D-4D935756FC50}">
      <dsp:nvSpPr>
        <dsp:cNvPr id="0" name=""/>
        <dsp:cNvSpPr/>
      </dsp:nvSpPr>
      <dsp:spPr>
        <a:xfrm>
          <a:off x="818573" y="1250411"/>
          <a:ext cx="5558616" cy="625205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Українська</a:t>
          </a:r>
          <a:r>
            <a:rPr lang="ru-RU" sz="3100" kern="1200" dirty="0" smtClean="0"/>
            <a:t> </a:t>
          </a:r>
          <a:r>
            <a:rPr lang="ru-RU" sz="3100" kern="1200" dirty="0" err="1" smtClean="0"/>
            <a:t>мова</a:t>
          </a:r>
          <a:endParaRPr lang="ru-RU" sz="3100" kern="1200" dirty="0"/>
        </a:p>
      </dsp:txBody>
      <dsp:txXfrm>
        <a:off x="818573" y="1250411"/>
        <a:ext cx="5558616" cy="625205"/>
      </dsp:txXfrm>
    </dsp:sp>
    <dsp:sp modelId="{250E44AA-924F-404D-BC49-BA76DA0D7197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4876433"/>
              <a:satOff val="-6112"/>
              <a:lumOff val="-1339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3DE97-1710-401C-92AF-CCFBBFA3EE90}">
      <dsp:nvSpPr>
        <dsp:cNvPr id="0" name=""/>
        <dsp:cNvSpPr/>
      </dsp:nvSpPr>
      <dsp:spPr>
        <a:xfrm>
          <a:off x="818573" y="2188382"/>
          <a:ext cx="5558616" cy="625205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Інформаційні</a:t>
          </a:r>
          <a:r>
            <a:rPr lang="ru-RU" sz="3100" kern="1200" dirty="0" smtClean="0"/>
            <a:t> </a:t>
          </a:r>
          <a:r>
            <a:rPr lang="ru-RU" sz="3100" kern="1200" dirty="0" smtClean="0"/>
            <a:t>технології</a:t>
          </a:r>
          <a:endParaRPr lang="ru-RU" sz="3100" kern="1200" dirty="0"/>
        </a:p>
      </dsp:txBody>
      <dsp:txXfrm>
        <a:off x="818573" y="2188382"/>
        <a:ext cx="5558616" cy="625205"/>
      </dsp:txXfrm>
    </dsp:sp>
    <dsp:sp modelId="{7F54C1E2-1AEC-42DB-A207-C34E7C20B181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9752867"/>
              <a:satOff val="-12224"/>
              <a:lumOff val="-2679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EC063-2BBD-4EA4-BDBC-8B1A06FC39FA}">
      <dsp:nvSpPr>
        <dsp:cNvPr id="0" name=""/>
        <dsp:cNvSpPr/>
      </dsp:nvSpPr>
      <dsp:spPr>
        <a:xfrm>
          <a:off x="460128" y="3126353"/>
          <a:ext cx="5917060" cy="625205"/>
        </a:xfrm>
        <a:prstGeom prst="rect">
          <a:avLst/>
        </a:prstGeom>
        <a:solidFill>
          <a:schemeClr val="accent5">
            <a:hueOff val="14629299"/>
            <a:satOff val="-18336"/>
            <a:lumOff val="-401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Історія</a:t>
          </a:r>
          <a:endParaRPr lang="ru-RU" sz="3100" kern="1200" dirty="0"/>
        </a:p>
      </dsp:txBody>
      <dsp:txXfrm>
        <a:off x="460128" y="3126353"/>
        <a:ext cx="5917060" cy="625205"/>
      </dsp:txXfrm>
    </dsp:sp>
    <dsp:sp modelId="{DCCE8A89-729E-449F-BD19-03AD3CDA4E1C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629299"/>
              <a:satOff val="-18336"/>
              <a:lumOff val="-40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CD31C1-0639-4619-830D-D9EA2CD31716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2D275-F27B-444F-A587-845C7A5FBA7E}">
      <dsp:nvSpPr>
        <dsp:cNvPr id="0" name=""/>
        <dsp:cNvSpPr/>
      </dsp:nvSpPr>
      <dsp:spPr>
        <a:xfrm>
          <a:off x="747064" y="580583"/>
          <a:ext cx="5663873" cy="1161003"/>
        </a:xfrm>
        <a:prstGeom prst="rect">
          <a:avLst/>
        </a:prstGeom>
        <a:solidFill>
          <a:srgbClr val="FF33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err="1" smtClean="0"/>
            <a:t>Німецька</a:t>
          </a:r>
          <a:r>
            <a:rPr lang="ru-RU" sz="4600" kern="1200" dirty="0" smtClean="0"/>
            <a:t> </a:t>
          </a:r>
          <a:r>
            <a:rPr lang="ru-RU" sz="4600" kern="1200" dirty="0" err="1" smtClean="0"/>
            <a:t>мова</a:t>
          </a:r>
          <a:endParaRPr lang="ru-RU" sz="4600" kern="1200" dirty="0"/>
        </a:p>
      </dsp:txBody>
      <dsp:txXfrm>
        <a:off x="747064" y="580583"/>
        <a:ext cx="5663873" cy="1161003"/>
      </dsp:txXfrm>
    </dsp:sp>
    <dsp:sp modelId="{12AFE716-5336-48A0-8298-6F688E94CF37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5A530-E640-4282-B56F-FD76DA78C670}">
      <dsp:nvSpPr>
        <dsp:cNvPr id="0" name=""/>
        <dsp:cNvSpPr/>
      </dsp:nvSpPr>
      <dsp:spPr>
        <a:xfrm>
          <a:off x="747064" y="2322413"/>
          <a:ext cx="5663873" cy="1161003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err="1" smtClean="0"/>
            <a:t>Правознавство</a:t>
          </a:r>
          <a:endParaRPr lang="ru-RU" sz="4600" kern="1200" dirty="0"/>
        </a:p>
      </dsp:txBody>
      <dsp:txXfrm>
        <a:off x="747064" y="2322413"/>
        <a:ext cx="5663873" cy="1161003"/>
      </dsp:txXfrm>
    </dsp:sp>
    <dsp:sp modelId="{7F54C1E2-1AEC-42DB-A207-C34E7C20B181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629299"/>
              <a:satOff val="-18336"/>
              <a:lumOff val="-40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CD31C1-0639-4619-830D-D9EA2CD3171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2D275-F27B-444F-A587-845C7A5FBA7E}">
      <dsp:nvSpPr>
        <dsp:cNvPr id="0" name=""/>
        <dsp:cNvSpPr/>
      </dsp:nvSpPr>
      <dsp:spPr>
        <a:xfrm>
          <a:off x="328048" y="214010"/>
          <a:ext cx="6049140" cy="427857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Астрономія</a:t>
          </a:r>
          <a:endParaRPr lang="ru-RU" sz="2200" kern="1200" dirty="0"/>
        </a:p>
      </dsp:txBody>
      <dsp:txXfrm>
        <a:off x="328048" y="214010"/>
        <a:ext cx="6049140" cy="427857"/>
      </dsp:txXfrm>
    </dsp:sp>
    <dsp:sp modelId="{12AFE716-5336-48A0-8298-6F688E94CF37}">
      <dsp:nvSpPr>
        <dsp:cNvPr id="0" name=""/>
        <dsp:cNvSpPr/>
      </dsp:nvSpPr>
      <dsp:spPr>
        <a:xfrm>
          <a:off x="60637" y="160528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EC741-8891-4D81-825D-4D935756FC50}">
      <dsp:nvSpPr>
        <dsp:cNvPr id="0" name=""/>
        <dsp:cNvSpPr/>
      </dsp:nvSpPr>
      <dsp:spPr>
        <a:xfrm>
          <a:off x="679991" y="855715"/>
          <a:ext cx="5697198" cy="427857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Географія</a:t>
          </a:r>
          <a:endParaRPr lang="ru-RU" sz="2200" kern="1200" dirty="0"/>
        </a:p>
      </dsp:txBody>
      <dsp:txXfrm>
        <a:off x="679991" y="855715"/>
        <a:ext cx="5697198" cy="427857"/>
      </dsp:txXfrm>
    </dsp:sp>
    <dsp:sp modelId="{250E44AA-924F-404D-BC49-BA76DA0D7197}">
      <dsp:nvSpPr>
        <dsp:cNvPr id="0" name=""/>
        <dsp:cNvSpPr/>
      </dsp:nvSpPr>
      <dsp:spPr>
        <a:xfrm>
          <a:off x="412579" y="802233"/>
          <a:ext cx="534822" cy="5348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2925860"/>
              <a:satOff val="-3667"/>
              <a:lumOff val="-803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3DE97-1710-401C-92AF-CCFBBFA3EE90}">
      <dsp:nvSpPr>
        <dsp:cNvPr id="0" name=""/>
        <dsp:cNvSpPr/>
      </dsp:nvSpPr>
      <dsp:spPr>
        <a:xfrm>
          <a:off x="840925" y="1497421"/>
          <a:ext cx="5536264" cy="427857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Інформатика</a:t>
          </a:r>
          <a:endParaRPr lang="ru-RU" sz="2200" kern="1200" dirty="0"/>
        </a:p>
      </dsp:txBody>
      <dsp:txXfrm>
        <a:off x="840925" y="1497421"/>
        <a:ext cx="5536264" cy="427857"/>
      </dsp:txXfrm>
    </dsp:sp>
    <dsp:sp modelId="{7F54C1E2-1AEC-42DB-A207-C34E7C20B181}">
      <dsp:nvSpPr>
        <dsp:cNvPr id="0" name=""/>
        <dsp:cNvSpPr/>
      </dsp:nvSpPr>
      <dsp:spPr>
        <a:xfrm>
          <a:off x="573514" y="1443939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5851720"/>
              <a:satOff val="-7334"/>
              <a:lumOff val="-1607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EC063-2BBD-4EA4-BDBC-8B1A06FC39FA}">
      <dsp:nvSpPr>
        <dsp:cNvPr id="0" name=""/>
        <dsp:cNvSpPr/>
      </dsp:nvSpPr>
      <dsp:spPr>
        <a:xfrm>
          <a:off x="840925" y="2138720"/>
          <a:ext cx="5536264" cy="427857"/>
        </a:xfrm>
        <a:prstGeom prst="rect">
          <a:avLst/>
        </a:prstGeom>
        <a:solidFill>
          <a:schemeClr val="accent5">
            <a:hueOff val="8777580"/>
            <a:satOff val="-11002"/>
            <a:lumOff val="-241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Англійська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мова</a:t>
          </a:r>
          <a:endParaRPr lang="ru-RU" sz="2200" kern="1200" dirty="0"/>
        </a:p>
      </dsp:txBody>
      <dsp:txXfrm>
        <a:off x="840925" y="2138720"/>
        <a:ext cx="5536264" cy="427857"/>
      </dsp:txXfrm>
    </dsp:sp>
    <dsp:sp modelId="{DCCE8A89-729E-449F-BD19-03AD3CDA4E1C}">
      <dsp:nvSpPr>
        <dsp:cNvPr id="0" name=""/>
        <dsp:cNvSpPr/>
      </dsp:nvSpPr>
      <dsp:spPr>
        <a:xfrm>
          <a:off x="573514" y="2085238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8777580"/>
              <a:satOff val="-11002"/>
              <a:lumOff val="-2411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1D228A-D1EA-473B-B797-E9D9B39C4E59}">
      <dsp:nvSpPr>
        <dsp:cNvPr id="0" name=""/>
        <dsp:cNvSpPr/>
      </dsp:nvSpPr>
      <dsp:spPr>
        <a:xfrm>
          <a:off x="679991" y="2780426"/>
          <a:ext cx="5697198" cy="427857"/>
        </a:xfrm>
        <a:prstGeom prst="rect">
          <a:avLst/>
        </a:prstGeom>
        <a:solidFill>
          <a:schemeClr val="accent5">
            <a:hueOff val="11703440"/>
            <a:satOff val="-14669"/>
            <a:lumOff val="-3215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Екологія</a:t>
          </a:r>
          <a:endParaRPr lang="uk-UA" sz="2200" kern="1200" dirty="0"/>
        </a:p>
      </dsp:txBody>
      <dsp:txXfrm>
        <a:off x="679991" y="2780426"/>
        <a:ext cx="5697198" cy="427857"/>
      </dsp:txXfrm>
    </dsp:sp>
    <dsp:sp modelId="{8F1DFA7A-90E9-467F-B403-678CB74EF11D}">
      <dsp:nvSpPr>
        <dsp:cNvPr id="0" name=""/>
        <dsp:cNvSpPr/>
      </dsp:nvSpPr>
      <dsp:spPr>
        <a:xfrm>
          <a:off x="412579" y="2726944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1703440"/>
              <a:satOff val="-14669"/>
              <a:lumOff val="-3215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FF43A0-0289-411F-8EFC-49DB7001BFCD}">
      <dsp:nvSpPr>
        <dsp:cNvPr id="0" name=""/>
        <dsp:cNvSpPr/>
      </dsp:nvSpPr>
      <dsp:spPr>
        <a:xfrm>
          <a:off x="328048" y="3422131"/>
          <a:ext cx="6049140" cy="427857"/>
        </a:xfrm>
        <a:prstGeom prst="rect">
          <a:avLst/>
        </a:prstGeom>
        <a:solidFill>
          <a:schemeClr val="accent5">
            <a:hueOff val="14629299"/>
            <a:satOff val="-18336"/>
            <a:lumOff val="-401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Економіка</a:t>
          </a:r>
          <a:endParaRPr lang="uk-UA" sz="2200" kern="1200" dirty="0"/>
        </a:p>
      </dsp:txBody>
      <dsp:txXfrm>
        <a:off x="328048" y="3422131"/>
        <a:ext cx="6049140" cy="427857"/>
      </dsp:txXfrm>
    </dsp:sp>
    <dsp:sp modelId="{D6D34AA7-BA1C-4960-8327-F98B1511562F}">
      <dsp:nvSpPr>
        <dsp:cNvPr id="0" name=""/>
        <dsp:cNvSpPr/>
      </dsp:nvSpPr>
      <dsp:spPr>
        <a:xfrm>
          <a:off x="60637" y="3368649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629299"/>
              <a:satOff val="-18336"/>
              <a:lumOff val="-40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EC20B-0951-49F3-A283-6A86F8D3A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A4D5-3B09-4F0D-A698-44833BFA0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B60D-5A96-47DF-8149-6DC3986B6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86F06-2B02-4137-98FC-03214015E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14E4B-4922-439B-9033-0079682B5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BC5E8-60D9-48FB-A3C3-5749F1B6A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F84FF-9B0C-4449-8278-5EB4FA046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66B7-B12D-4A92-9902-8A9E56CD2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2B2C5-3C0D-4FB7-AC07-E80661A3E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5EAD-65D2-4866-8685-C1B6B4CDD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C6CFB-7189-405D-BE8B-352F25A47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7BE63-3CEE-44EE-B623-59935D44D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C89050C-F331-42C5-89C9-AD26CBFE0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.emf"/><Relationship Id="rId7" Type="http://schemas.openxmlformats.org/officeDocument/2006/relationships/image" Target="../media/image1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928100" cy="1728788"/>
          </a:xfrm>
        </p:spPr>
        <p:txBody>
          <a:bodyPr/>
          <a:lstStyle/>
          <a:p>
            <a:pPr>
              <a:defRPr/>
            </a:pPr>
            <a:r>
              <a:rPr lang="uk-UA" sz="3200" b="1" i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Рух учнів </a:t>
            </a: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по </a:t>
            </a:r>
            <a:r>
              <a:rPr lang="uk-UA" sz="3200" b="1" i="1" dirty="0" err="1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Берегівській</a:t>
            </a:r>
            <a:r>
              <a:rPr lang="uk-UA" sz="3200" b="1" i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 ЗОШ І-ІІІ ст</a:t>
            </a: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. </a:t>
            </a:r>
            <a:r>
              <a:rPr lang="uk-UA" sz="3200" b="1" i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№1</a:t>
            </a:r>
            <a:endParaRPr lang="ru-RU" sz="3200" b="1" i="1" dirty="0">
              <a:solidFill>
                <a:schemeClr val="bg1">
                  <a:lumMod val="50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632968" name="Group 1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69484407"/>
              </p:ext>
            </p:extLst>
          </p:nvPr>
        </p:nvGraphicFramePr>
        <p:xfrm>
          <a:off x="179388" y="2492375"/>
          <a:ext cx="8569325" cy="2362202"/>
        </p:xfrm>
        <a:graphic>
          <a:graphicData uri="http://schemas.openxmlformats.org/drawingml/2006/table">
            <a:tbl>
              <a:tblPr/>
              <a:tblGrid>
                <a:gridCol w="3494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0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4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2019-2020 н. 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ІІІ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Було  на 05.09.2019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Вибуло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Прибуло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Є на 20.09.2020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">
              <a:srgbClr val="00B05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 </a:t>
            </a:r>
            <a:endParaRPr lang="en-US" sz="24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702717758"/>
              </p:ext>
            </p:extLst>
          </p:nvPr>
        </p:nvGraphicFramePr>
        <p:xfrm>
          <a:off x="1524000" y="1397000"/>
          <a:ext cx="64323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166220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4477" y="2573288"/>
            <a:ext cx="612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7531" y="3561601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44207" y="4499631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413165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00B050"/>
            </a:gs>
            <a:gs pos="79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 </a:t>
            </a:r>
            <a:endParaRPr lang="en-US" sz="24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956262617"/>
              </p:ext>
            </p:extLst>
          </p:nvPr>
        </p:nvGraphicFramePr>
        <p:xfrm>
          <a:off x="1524000" y="1397000"/>
          <a:ext cx="64323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62107" y="2220951"/>
            <a:ext cx="419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4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2107" y="3941382"/>
            <a:ext cx="484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249110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">
              <a:srgbClr val="00B05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 </a:t>
            </a:r>
            <a:endParaRPr lang="en-US" sz="24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927471068"/>
              </p:ext>
            </p:extLst>
          </p:nvPr>
        </p:nvGraphicFramePr>
        <p:xfrm>
          <a:off x="1524000" y="1397000"/>
          <a:ext cx="64323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4175" y="1478183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9333" y="2125358"/>
            <a:ext cx="612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1409" y="2792061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57413" y="3398053"/>
            <a:ext cx="398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53112" y="406475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4175" y="4666701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24824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Переможці та призери </a:t>
            </a:r>
            <a:endParaRPr lang="en-US" sz="2800" smtClean="0"/>
          </a:p>
        </p:txBody>
      </p:sp>
      <p:sp>
        <p:nvSpPr>
          <p:cNvPr id="602116" name="Freeform 4"/>
          <p:cNvSpPr>
            <a:spLocks/>
          </p:cNvSpPr>
          <p:nvPr/>
        </p:nvSpPr>
        <p:spPr bwMode="gray">
          <a:xfrm>
            <a:off x="3590925" y="1052513"/>
            <a:ext cx="1600200" cy="2655887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39"/>
              </a:cxn>
              <a:cxn ang="0">
                <a:pos x="806" y="2290"/>
              </a:cxn>
              <a:cxn ang="0">
                <a:pos x="763" y="2325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5"/>
              </a:cxn>
              <a:cxn ang="0">
                <a:pos x="665" y="2290"/>
              </a:cxn>
              <a:cxn ang="0">
                <a:pos x="604" y="2239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8"/>
              </a:cxn>
              <a:cxn ang="0">
                <a:pos x="27" y="954"/>
              </a:cxn>
              <a:cxn ang="0">
                <a:pos x="71" y="815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0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0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5"/>
              </a:cxn>
              <a:cxn ang="0">
                <a:pos x="1444" y="954"/>
              </a:cxn>
              <a:cxn ang="0">
                <a:pos x="1467" y="1098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gradFill rotWithShape="1">
            <a:gsLst>
              <a:gs pos="0">
                <a:srgbClr val="53B749"/>
              </a:gs>
              <a:gs pos="100000">
                <a:srgbClr val="53B749">
                  <a:gamma/>
                  <a:shade val="46275"/>
                  <a:invGamma/>
                </a:srgbClr>
              </a:gs>
            </a:gsLst>
            <a:lin ang="54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17" name="Freeform 5"/>
          <p:cNvSpPr>
            <a:spLocks/>
          </p:cNvSpPr>
          <p:nvPr/>
        </p:nvSpPr>
        <p:spPr bwMode="gray">
          <a:xfrm rot="575181">
            <a:off x="1914525" y="2271713"/>
            <a:ext cx="2776538" cy="1466850"/>
          </a:xfrm>
          <a:custGeom>
            <a:avLst/>
            <a:gdLst/>
            <a:ahLst/>
            <a:cxnLst>
              <a:cxn ang="0">
                <a:pos x="1451" y="175"/>
              </a:cxn>
              <a:cxn ang="0">
                <a:pos x="1572" y="277"/>
              </a:cxn>
              <a:cxn ang="0">
                <a:pos x="1676" y="395"/>
              </a:cxn>
              <a:cxn ang="0">
                <a:pos x="1763" y="525"/>
              </a:cxn>
              <a:cxn ang="0">
                <a:pos x="1835" y="660"/>
              </a:cxn>
              <a:cxn ang="0">
                <a:pos x="1893" y="798"/>
              </a:cxn>
              <a:cxn ang="0">
                <a:pos x="1940" y="929"/>
              </a:cxn>
              <a:cxn ang="0">
                <a:pos x="1975" y="1053"/>
              </a:cxn>
              <a:cxn ang="0">
                <a:pos x="2000" y="1161"/>
              </a:cxn>
              <a:cxn ang="0">
                <a:pos x="2017" y="1250"/>
              </a:cxn>
              <a:cxn ang="0">
                <a:pos x="2026" y="1316"/>
              </a:cxn>
              <a:cxn ang="0">
                <a:pos x="2030" y="1349"/>
              </a:cxn>
              <a:cxn ang="0">
                <a:pos x="2027" y="1356"/>
              </a:cxn>
              <a:cxn ang="0">
                <a:pos x="1998" y="1368"/>
              </a:cxn>
              <a:cxn ang="0">
                <a:pos x="1941" y="1390"/>
              </a:cxn>
              <a:cxn ang="0">
                <a:pos x="1861" y="1419"/>
              </a:cxn>
              <a:cxn ang="0">
                <a:pos x="1762" y="1450"/>
              </a:cxn>
              <a:cxn ang="0">
                <a:pos x="1647" y="1480"/>
              </a:cxn>
              <a:cxn ang="0">
                <a:pos x="1517" y="1507"/>
              </a:cxn>
              <a:cxn ang="0">
                <a:pos x="1377" y="1527"/>
              </a:cxn>
              <a:cxn ang="0">
                <a:pos x="1231" y="1536"/>
              </a:cxn>
              <a:cxn ang="0">
                <a:pos x="1082" y="1532"/>
              </a:cxn>
              <a:cxn ang="0">
                <a:pos x="933" y="1511"/>
              </a:cxn>
              <a:cxn ang="0">
                <a:pos x="788" y="1469"/>
              </a:cxn>
              <a:cxn ang="0">
                <a:pos x="648" y="1405"/>
              </a:cxn>
              <a:cxn ang="0">
                <a:pos x="518" y="1313"/>
              </a:cxn>
              <a:cxn ang="0">
                <a:pos x="405" y="1202"/>
              </a:cxn>
              <a:cxn ang="0">
                <a:pos x="311" y="1076"/>
              </a:cxn>
              <a:cxn ang="0">
                <a:pos x="230" y="944"/>
              </a:cxn>
              <a:cxn ang="0">
                <a:pos x="166" y="806"/>
              </a:cxn>
              <a:cxn ang="0">
                <a:pos x="114" y="672"/>
              </a:cxn>
              <a:cxn ang="0">
                <a:pos x="73" y="542"/>
              </a:cxn>
              <a:cxn ang="0">
                <a:pos x="44" y="427"/>
              </a:cxn>
              <a:cxn ang="0">
                <a:pos x="22" y="326"/>
              </a:cxn>
              <a:cxn ang="0">
                <a:pos x="9" y="249"/>
              </a:cxn>
              <a:cxn ang="0">
                <a:pos x="3" y="199"/>
              </a:cxn>
              <a:cxn ang="0">
                <a:pos x="0" y="182"/>
              </a:cxn>
              <a:cxn ang="0">
                <a:pos x="16" y="175"/>
              </a:cxn>
              <a:cxn ang="0">
                <a:pos x="58" y="157"/>
              </a:cxn>
              <a:cxn ang="0">
                <a:pos x="127" y="131"/>
              </a:cxn>
              <a:cxn ang="0">
                <a:pos x="217" y="102"/>
              </a:cxn>
              <a:cxn ang="0">
                <a:pos x="325" y="70"/>
              </a:cxn>
              <a:cxn ang="0">
                <a:pos x="449" y="42"/>
              </a:cxn>
              <a:cxn ang="0">
                <a:pos x="583" y="17"/>
              </a:cxn>
              <a:cxn ang="0">
                <a:pos x="726" y="2"/>
              </a:cxn>
              <a:cxn ang="0">
                <a:pos x="875" y="0"/>
              </a:cxn>
              <a:cxn ang="0">
                <a:pos x="1024" y="11"/>
              </a:cxn>
              <a:cxn ang="0">
                <a:pos x="1173" y="43"/>
              </a:cxn>
              <a:cxn ang="0">
                <a:pos x="1314" y="96"/>
              </a:cxn>
            </a:cxnLst>
            <a:rect l="0" t="0" r="r" b="b"/>
            <a:pathLst>
              <a:path w="2032" h="1536">
                <a:moveTo>
                  <a:pt x="1383" y="131"/>
                </a:moveTo>
                <a:lnTo>
                  <a:pt x="1451" y="175"/>
                </a:lnTo>
                <a:lnTo>
                  <a:pt x="1514" y="223"/>
                </a:lnTo>
                <a:lnTo>
                  <a:pt x="1572" y="277"/>
                </a:lnTo>
                <a:lnTo>
                  <a:pt x="1626" y="334"/>
                </a:lnTo>
                <a:lnTo>
                  <a:pt x="1676" y="395"/>
                </a:lnTo>
                <a:lnTo>
                  <a:pt x="1721" y="459"/>
                </a:lnTo>
                <a:lnTo>
                  <a:pt x="1763" y="525"/>
                </a:lnTo>
                <a:lnTo>
                  <a:pt x="1801" y="592"/>
                </a:lnTo>
                <a:lnTo>
                  <a:pt x="1835" y="660"/>
                </a:lnTo>
                <a:lnTo>
                  <a:pt x="1866" y="729"/>
                </a:lnTo>
                <a:lnTo>
                  <a:pt x="1893" y="798"/>
                </a:lnTo>
                <a:lnTo>
                  <a:pt x="1918" y="865"/>
                </a:lnTo>
                <a:lnTo>
                  <a:pt x="1940" y="929"/>
                </a:lnTo>
                <a:lnTo>
                  <a:pt x="1957" y="993"/>
                </a:lnTo>
                <a:lnTo>
                  <a:pt x="1975" y="1053"/>
                </a:lnTo>
                <a:lnTo>
                  <a:pt x="1988" y="1108"/>
                </a:lnTo>
                <a:lnTo>
                  <a:pt x="2000" y="1161"/>
                </a:lnTo>
                <a:lnTo>
                  <a:pt x="2008" y="1209"/>
                </a:lnTo>
                <a:lnTo>
                  <a:pt x="2017" y="1250"/>
                </a:lnTo>
                <a:lnTo>
                  <a:pt x="2022" y="1286"/>
                </a:lnTo>
                <a:lnTo>
                  <a:pt x="2026" y="1316"/>
                </a:lnTo>
                <a:lnTo>
                  <a:pt x="2029" y="1336"/>
                </a:lnTo>
                <a:lnTo>
                  <a:pt x="2030" y="1349"/>
                </a:lnTo>
                <a:lnTo>
                  <a:pt x="2032" y="1355"/>
                </a:lnTo>
                <a:lnTo>
                  <a:pt x="2027" y="1356"/>
                </a:lnTo>
                <a:lnTo>
                  <a:pt x="2016" y="1361"/>
                </a:lnTo>
                <a:lnTo>
                  <a:pt x="1998" y="1368"/>
                </a:lnTo>
                <a:lnTo>
                  <a:pt x="1972" y="1378"/>
                </a:lnTo>
                <a:lnTo>
                  <a:pt x="1941" y="1390"/>
                </a:lnTo>
                <a:lnTo>
                  <a:pt x="1905" y="1405"/>
                </a:lnTo>
                <a:lnTo>
                  <a:pt x="1861" y="1419"/>
                </a:lnTo>
                <a:lnTo>
                  <a:pt x="1814" y="1434"/>
                </a:lnTo>
                <a:lnTo>
                  <a:pt x="1762" y="1450"/>
                </a:lnTo>
                <a:lnTo>
                  <a:pt x="1707" y="1466"/>
                </a:lnTo>
                <a:lnTo>
                  <a:pt x="1647" y="1480"/>
                </a:lnTo>
                <a:lnTo>
                  <a:pt x="1583" y="1495"/>
                </a:lnTo>
                <a:lnTo>
                  <a:pt x="1517" y="1507"/>
                </a:lnTo>
                <a:lnTo>
                  <a:pt x="1448" y="1518"/>
                </a:lnTo>
                <a:lnTo>
                  <a:pt x="1377" y="1527"/>
                </a:lnTo>
                <a:lnTo>
                  <a:pt x="1305" y="1533"/>
                </a:lnTo>
                <a:lnTo>
                  <a:pt x="1231" y="1536"/>
                </a:lnTo>
                <a:lnTo>
                  <a:pt x="1157" y="1536"/>
                </a:lnTo>
                <a:lnTo>
                  <a:pt x="1082" y="1532"/>
                </a:lnTo>
                <a:lnTo>
                  <a:pt x="1008" y="1524"/>
                </a:lnTo>
                <a:lnTo>
                  <a:pt x="933" y="1511"/>
                </a:lnTo>
                <a:lnTo>
                  <a:pt x="859" y="1494"/>
                </a:lnTo>
                <a:lnTo>
                  <a:pt x="788" y="1469"/>
                </a:lnTo>
                <a:lnTo>
                  <a:pt x="716" y="1440"/>
                </a:lnTo>
                <a:lnTo>
                  <a:pt x="648" y="1405"/>
                </a:lnTo>
                <a:lnTo>
                  <a:pt x="580" y="1361"/>
                </a:lnTo>
                <a:lnTo>
                  <a:pt x="518" y="1313"/>
                </a:lnTo>
                <a:lnTo>
                  <a:pt x="459" y="1259"/>
                </a:lnTo>
                <a:lnTo>
                  <a:pt x="405" y="1202"/>
                </a:lnTo>
                <a:lnTo>
                  <a:pt x="356" y="1141"/>
                </a:lnTo>
                <a:lnTo>
                  <a:pt x="311" y="1076"/>
                </a:lnTo>
                <a:lnTo>
                  <a:pt x="268" y="1011"/>
                </a:lnTo>
                <a:lnTo>
                  <a:pt x="230" y="944"/>
                </a:lnTo>
                <a:lnTo>
                  <a:pt x="197" y="875"/>
                </a:lnTo>
                <a:lnTo>
                  <a:pt x="166" y="806"/>
                </a:lnTo>
                <a:lnTo>
                  <a:pt x="138" y="738"/>
                </a:lnTo>
                <a:lnTo>
                  <a:pt x="114" y="672"/>
                </a:lnTo>
                <a:lnTo>
                  <a:pt x="92" y="607"/>
                </a:lnTo>
                <a:lnTo>
                  <a:pt x="73" y="542"/>
                </a:lnTo>
                <a:lnTo>
                  <a:pt x="57" y="482"/>
                </a:lnTo>
                <a:lnTo>
                  <a:pt x="44" y="427"/>
                </a:lnTo>
                <a:lnTo>
                  <a:pt x="32" y="375"/>
                </a:lnTo>
                <a:lnTo>
                  <a:pt x="22" y="326"/>
                </a:lnTo>
                <a:lnTo>
                  <a:pt x="15" y="286"/>
                </a:lnTo>
                <a:lnTo>
                  <a:pt x="9" y="249"/>
                </a:lnTo>
                <a:lnTo>
                  <a:pt x="4" y="220"/>
                </a:lnTo>
                <a:lnTo>
                  <a:pt x="3" y="199"/>
                </a:lnTo>
                <a:lnTo>
                  <a:pt x="0" y="186"/>
                </a:lnTo>
                <a:lnTo>
                  <a:pt x="0" y="182"/>
                </a:lnTo>
                <a:lnTo>
                  <a:pt x="4" y="179"/>
                </a:lnTo>
                <a:lnTo>
                  <a:pt x="16" y="175"/>
                </a:lnTo>
                <a:lnTo>
                  <a:pt x="33" y="167"/>
                </a:lnTo>
                <a:lnTo>
                  <a:pt x="58" y="157"/>
                </a:lnTo>
                <a:lnTo>
                  <a:pt x="90" y="145"/>
                </a:lnTo>
                <a:lnTo>
                  <a:pt x="127" y="131"/>
                </a:lnTo>
                <a:lnTo>
                  <a:pt x="169" y="116"/>
                </a:lnTo>
                <a:lnTo>
                  <a:pt x="217" y="102"/>
                </a:lnTo>
                <a:lnTo>
                  <a:pt x="270" y="86"/>
                </a:lnTo>
                <a:lnTo>
                  <a:pt x="325" y="70"/>
                </a:lnTo>
                <a:lnTo>
                  <a:pt x="385" y="55"/>
                </a:lnTo>
                <a:lnTo>
                  <a:pt x="449" y="42"/>
                </a:lnTo>
                <a:lnTo>
                  <a:pt x="515" y="29"/>
                </a:lnTo>
                <a:lnTo>
                  <a:pt x="583" y="17"/>
                </a:lnTo>
                <a:lnTo>
                  <a:pt x="653" y="8"/>
                </a:lnTo>
                <a:lnTo>
                  <a:pt x="726" y="2"/>
                </a:lnTo>
                <a:lnTo>
                  <a:pt x="801" y="0"/>
                </a:lnTo>
                <a:lnTo>
                  <a:pt x="875" y="0"/>
                </a:lnTo>
                <a:lnTo>
                  <a:pt x="949" y="4"/>
                </a:lnTo>
                <a:lnTo>
                  <a:pt x="1024" y="11"/>
                </a:lnTo>
                <a:lnTo>
                  <a:pt x="1098" y="24"/>
                </a:lnTo>
                <a:lnTo>
                  <a:pt x="1173" y="43"/>
                </a:lnTo>
                <a:lnTo>
                  <a:pt x="1244" y="67"/>
                </a:lnTo>
                <a:lnTo>
                  <a:pt x="1314" y="96"/>
                </a:lnTo>
                <a:lnTo>
                  <a:pt x="1383" y="131"/>
                </a:lnTo>
              </a:path>
            </a:pathLst>
          </a:custGeom>
          <a:gradFill rotWithShape="1">
            <a:gsLst>
              <a:gs pos="0">
                <a:srgbClr val="00B1F0"/>
              </a:gs>
              <a:gs pos="100000">
                <a:srgbClr val="00B1F0">
                  <a:gamma/>
                  <a:shade val="46275"/>
                  <a:invGamma/>
                </a:srgbClr>
              </a:gs>
            </a:gsLst>
            <a:lin ang="27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18" name="Freeform 6"/>
          <p:cNvSpPr>
            <a:spLocks/>
          </p:cNvSpPr>
          <p:nvPr/>
        </p:nvSpPr>
        <p:spPr bwMode="gray">
          <a:xfrm rot="-480829">
            <a:off x="1908175" y="3697288"/>
            <a:ext cx="2794000" cy="1470025"/>
          </a:xfrm>
          <a:custGeom>
            <a:avLst/>
            <a:gdLst/>
            <a:ahLst/>
            <a:cxnLst>
              <a:cxn ang="0">
                <a:pos x="717" y="96"/>
              </a:cxn>
              <a:cxn ang="0">
                <a:pos x="860" y="43"/>
              </a:cxn>
              <a:cxn ang="0">
                <a:pos x="1008" y="11"/>
              </a:cxn>
              <a:cxn ang="0">
                <a:pos x="1157" y="0"/>
              </a:cxn>
              <a:cxn ang="0">
                <a:pos x="1306" y="3"/>
              </a:cxn>
              <a:cxn ang="0">
                <a:pos x="1449" y="17"/>
              </a:cxn>
              <a:cxn ang="0">
                <a:pos x="1583" y="42"/>
              </a:cxn>
              <a:cxn ang="0">
                <a:pos x="1707" y="70"/>
              </a:cxn>
              <a:cxn ang="0">
                <a:pos x="1815" y="102"/>
              </a:cxn>
              <a:cxn ang="0">
                <a:pos x="1905" y="131"/>
              </a:cxn>
              <a:cxn ang="0">
                <a:pos x="1972" y="157"/>
              </a:cxn>
              <a:cxn ang="0">
                <a:pos x="2016" y="175"/>
              </a:cxn>
              <a:cxn ang="0">
                <a:pos x="2032" y="182"/>
              </a:cxn>
              <a:cxn ang="0">
                <a:pos x="2029" y="200"/>
              </a:cxn>
              <a:cxn ang="0">
                <a:pos x="2022" y="249"/>
              </a:cxn>
              <a:cxn ang="0">
                <a:pos x="2009" y="326"/>
              </a:cxn>
              <a:cxn ang="0">
                <a:pos x="1989" y="427"/>
              </a:cxn>
              <a:cxn ang="0">
                <a:pos x="1958" y="542"/>
              </a:cxn>
              <a:cxn ang="0">
                <a:pos x="1919" y="672"/>
              </a:cxn>
              <a:cxn ang="0">
                <a:pos x="1866" y="806"/>
              </a:cxn>
              <a:cxn ang="0">
                <a:pos x="1802" y="944"/>
              </a:cxn>
              <a:cxn ang="0">
                <a:pos x="1722" y="1076"/>
              </a:cxn>
              <a:cxn ang="0">
                <a:pos x="1627" y="1202"/>
              </a:cxn>
              <a:cxn ang="0">
                <a:pos x="1514" y="1313"/>
              </a:cxn>
              <a:cxn ang="0">
                <a:pos x="1383" y="1405"/>
              </a:cxn>
              <a:cxn ang="0">
                <a:pos x="1245" y="1469"/>
              </a:cxn>
              <a:cxn ang="0">
                <a:pos x="1099" y="1511"/>
              </a:cxn>
              <a:cxn ang="0">
                <a:pos x="950" y="1532"/>
              </a:cxn>
              <a:cxn ang="0">
                <a:pos x="801" y="1536"/>
              </a:cxn>
              <a:cxn ang="0">
                <a:pos x="654" y="1527"/>
              </a:cxn>
              <a:cxn ang="0">
                <a:pos x="515" y="1507"/>
              </a:cxn>
              <a:cxn ang="0">
                <a:pos x="385" y="1481"/>
              </a:cxn>
              <a:cxn ang="0">
                <a:pos x="270" y="1450"/>
              </a:cxn>
              <a:cxn ang="0">
                <a:pos x="170" y="1419"/>
              </a:cxn>
              <a:cxn ang="0">
                <a:pos x="91" y="1390"/>
              </a:cxn>
              <a:cxn ang="0">
                <a:pos x="34" y="1368"/>
              </a:cxn>
              <a:cxn ang="0">
                <a:pos x="5" y="1357"/>
              </a:cxn>
              <a:cxn ang="0">
                <a:pos x="0" y="1349"/>
              </a:cxn>
              <a:cxn ang="0">
                <a:pos x="5" y="1316"/>
              </a:cxn>
              <a:cxn ang="0">
                <a:pos x="15" y="1250"/>
              </a:cxn>
              <a:cxn ang="0">
                <a:pos x="33" y="1161"/>
              </a:cxn>
              <a:cxn ang="0">
                <a:pos x="57" y="1053"/>
              </a:cxn>
              <a:cxn ang="0">
                <a:pos x="92" y="929"/>
              </a:cxn>
              <a:cxn ang="0">
                <a:pos x="139" y="798"/>
              </a:cxn>
              <a:cxn ang="0">
                <a:pos x="197" y="661"/>
              </a:cxn>
              <a:cxn ang="0">
                <a:pos x="269" y="525"/>
              </a:cxn>
              <a:cxn ang="0">
                <a:pos x="356" y="395"/>
              </a:cxn>
              <a:cxn ang="0">
                <a:pos x="460" y="277"/>
              </a:cxn>
              <a:cxn ang="0">
                <a:pos x="581" y="175"/>
              </a:cxn>
            </a:cxnLst>
            <a:rect l="0" t="0" r="r" b="b"/>
            <a:pathLst>
              <a:path w="2032" h="1536">
                <a:moveTo>
                  <a:pt x="648" y="131"/>
                </a:moveTo>
                <a:lnTo>
                  <a:pt x="717" y="96"/>
                </a:lnTo>
                <a:lnTo>
                  <a:pt x="788" y="67"/>
                </a:lnTo>
                <a:lnTo>
                  <a:pt x="860" y="43"/>
                </a:lnTo>
                <a:lnTo>
                  <a:pt x="934" y="24"/>
                </a:lnTo>
                <a:lnTo>
                  <a:pt x="1008" y="11"/>
                </a:lnTo>
                <a:lnTo>
                  <a:pt x="1083" y="4"/>
                </a:lnTo>
                <a:lnTo>
                  <a:pt x="1157" y="0"/>
                </a:lnTo>
                <a:lnTo>
                  <a:pt x="1232" y="0"/>
                </a:lnTo>
                <a:lnTo>
                  <a:pt x="1306" y="3"/>
                </a:lnTo>
                <a:lnTo>
                  <a:pt x="1377" y="8"/>
                </a:lnTo>
                <a:lnTo>
                  <a:pt x="1449" y="17"/>
                </a:lnTo>
                <a:lnTo>
                  <a:pt x="1517" y="29"/>
                </a:lnTo>
                <a:lnTo>
                  <a:pt x="1583" y="42"/>
                </a:lnTo>
                <a:lnTo>
                  <a:pt x="1647" y="55"/>
                </a:lnTo>
                <a:lnTo>
                  <a:pt x="1707" y="70"/>
                </a:lnTo>
                <a:lnTo>
                  <a:pt x="1762" y="86"/>
                </a:lnTo>
                <a:lnTo>
                  <a:pt x="1815" y="102"/>
                </a:lnTo>
                <a:lnTo>
                  <a:pt x="1862" y="116"/>
                </a:lnTo>
                <a:lnTo>
                  <a:pt x="1905" y="131"/>
                </a:lnTo>
                <a:lnTo>
                  <a:pt x="1942" y="146"/>
                </a:lnTo>
                <a:lnTo>
                  <a:pt x="1972" y="157"/>
                </a:lnTo>
                <a:lnTo>
                  <a:pt x="1999" y="167"/>
                </a:lnTo>
                <a:lnTo>
                  <a:pt x="2016" y="175"/>
                </a:lnTo>
                <a:lnTo>
                  <a:pt x="2028" y="179"/>
                </a:lnTo>
                <a:lnTo>
                  <a:pt x="2032" y="182"/>
                </a:lnTo>
                <a:lnTo>
                  <a:pt x="2031" y="186"/>
                </a:lnTo>
                <a:lnTo>
                  <a:pt x="2029" y="200"/>
                </a:lnTo>
                <a:lnTo>
                  <a:pt x="2026" y="220"/>
                </a:lnTo>
                <a:lnTo>
                  <a:pt x="2022" y="249"/>
                </a:lnTo>
                <a:lnTo>
                  <a:pt x="2018" y="286"/>
                </a:lnTo>
                <a:lnTo>
                  <a:pt x="2009" y="326"/>
                </a:lnTo>
                <a:lnTo>
                  <a:pt x="2000" y="375"/>
                </a:lnTo>
                <a:lnTo>
                  <a:pt x="1989" y="427"/>
                </a:lnTo>
                <a:lnTo>
                  <a:pt x="1975" y="483"/>
                </a:lnTo>
                <a:lnTo>
                  <a:pt x="1958" y="542"/>
                </a:lnTo>
                <a:lnTo>
                  <a:pt x="1940" y="607"/>
                </a:lnTo>
                <a:lnTo>
                  <a:pt x="1919" y="672"/>
                </a:lnTo>
                <a:lnTo>
                  <a:pt x="1894" y="738"/>
                </a:lnTo>
                <a:lnTo>
                  <a:pt x="1866" y="806"/>
                </a:lnTo>
                <a:lnTo>
                  <a:pt x="1835" y="875"/>
                </a:lnTo>
                <a:lnTo>
                  <a:pt x="1802" y="944"/>
                </a:lnTo>
                <a:lnTo>
                  <a:pt x="1764" y="1011"/>
                </a:lnTo>
                <a:lnTo>
                  <a:pt x="1722" y="1076"/>
                </a:lnTo>
                <a:lnTo>
                  <a:pt x="1676" y="1141"/>
                </a:lnTo>
                <a:lnTo>
                  <a:pt x="1627" y="1202"/>
                </a:lnTo>
                <a:lnTo>
                  <a:pt x="1573" y="1259"/>
                </a:lnTo>
                <a:lnTo>
                  <a:pt x="1514" y="1313"/>
                </a:lnTo>
                <a:lnTo>
                  <a:pt x="1452" y="1361"/>
                </a:lnTo>
                <a:lnTo>
                  <a:pt x="1383" y="1405"/>
                </a:lnTo>
                <a:lnTo>
                  <a:pt x="1315" y="1440"/>
                </a:lnTo>
                <a:lnTo>
                  <a:pt x="1245" y="1469"/>
                </a:lnTo>
                <a:lnTo>
                  <a:pt x="1173" y="1494"/>
                </a:lnTo>
                <a:lnTo>
                  <a:pt x="1099" y="1511"/>
                </a:lnTo>
                <a:lnTo>
                  <a:pt x="1024" y="1524"/>
                </a:lnTo>
                <a:lnTo>
                  <a:pt x="950" y="1532"/>
                </a:lnTo>
                <a:lnTo>
                  <a:pt x="876" y="1536"/>
                </a:lnTo>
                <a:lnTo>
                  <a:pt x="801" y="1536"/>
                </a:lnTo>
                <a:lnTo>
                  <a:pt x="727" y="1533"/>
                </a:lnTo>
                <a:lnTo>
                  <a:pt x="654" y="1527"/>
                </a:lnTo>
                <a:lnTo>
                  <a:pt x="584" y="1518"/>
                </a:lnTo>
                <a:lnTo>
                  <a:pt x="515" y="1507"/>
                </a:lnTo>
                <a:lnTo>
                  <a:pt x="450" y="1495"/>
                </a:lnTo>
                <a:lnTo>
                  <a:pt x="385" y="1481"/>
                </a:lnTo>
                <a:lnTo>
                  <a:pt x="326" y="1466"/>
                </a:lnTo>
                <a:lnTo>
                  <a:pt x="270" y="1450"/>
                </a:lnTo>
                <a:lnTo>
                  <a:pt x="218" y="1434"/>
                </a:lnTo>
                <a:lnTo>
                  <a:pt x="170" y="1419"/>
                </a:lnTo>
                <a:lnTo>
                  <a:pt x="127" y="1405"/>
                </a:lnTo>
                <a:lnTo>
                  <a:pt x="91" y="1390"/>
                </a:lnTo>
                <a:lnTo>
                  <a:pt x="59" y="1378"/>
                </a:lnTo>
                <a:lnTo>
                  <a:pt x="34" y="1368"/>
                </a:lnTo>
                <a:lnTo>
                  <a:pt x="16" y="1361"/>
                </a:lnTo>
                <a:lnTo>
                  <a:pt x="5" y="1357"/>
                </a:lnTo>
                <a:lnTo>
                  <a:pt x="0" y="1355"/>
                </a:lnTo>
                <a:lnTo>
                  <a:pt x="0" y="1349"/>
                </a:lnTo>
                <a:lnTo>
                  <a:pt x="3" y="1336"/>
                </a:lnTo>
                <a:lnTo>
                  <a:pt x="5" y="1316"/>
                </a:lnTo>
                <a:lnTo>
                  <a:pt x="9" y="1287"/>
                </a:lnTo>
                <a:lnTo>
                  <a:pt x="15" y="1250"/>
                </a:lnTo>
                <a:lnTo>
                  <a:pt x="22" y="1209"/>
                </a:lnTo>
                <a:lnTo>
                  <a:pt x="33" y="1161"/>
                </a:lnTo>
                <a:lnTo>
                  <a:pt x="44" y="1109"/>
                </a:lnTo>
                <a:lnTo>
                  <a:pt x="57" y="1053"/>
                </a:lnTo>
                <a:lnTo>
                  <a:pt x="73" y="993"/>
                </a:lnTo>
                <a:lnTo>
                  <a:pt x="92" y="929"/>
                </a:lnTo>
                <a:lnTo>
                  <a:pt x="114" y="865"/>
                </a:lnTo>
                <a:lnTo>
                  <a:pt x="139" y="798"/>
                </a:lnTo>
                <a:lnTo>
                  <a:pt x="167" y="729"/>
                </a:lnTo>
                <a:lnTo>
                  <a:pt x="197" y="661"/>
                </a:lnTo>
                <a:lnTo>
                  <a:pt x="231" y="592"/>
                </a:lnTo>
                <a:lnTo>
                  <a:pt x="269" y="525"/>
                </a:lnTo>
                <a:lnTo>
                  <a:pt x="311" y="459"/>
                </a:lnTo>
                <a:lnTo>
                  <a:pt x="356" y="395"/>
                </a:lnTo>
                <a:lnTo>
                  <a:pt x="406" y="334"/>
                </a:lnTo>
                <a:lnTo>
                  <a:pt x="460" y="277"/>
                </a:lnTo>
                <a:lnTo>
                  <a:pt x="518" y="223"/>
                </a:lnTo>
                <a:lnTo>
                  <a:pt x="581" y="175"/>
                </a:lnTo>
                <a:lnTo>
                  <a:pt x="648" y="131"/>
                </a:lnTo>
              </a:path>
            </a:pathLst>
          </a:custGeom>
          <a:gradFill rotWithShape="1">
            <a:gsLst>
              <a:gs pos="0">
                <a:srgbClr val="BC61CB"/>
              </a:gs>
              <a:gs pos="100000">
                <a:srgbClr val="BC61CB">
                  <a:gamma/>
                  <a:shade val="46275"/>
                  <a:invGamma/>
                </a:srgbClr>
              </a:gs>
            </a:gsLst>
            <a:lin ang="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19" name="Freeform 7"/>
          <p:cNvSpPr>
            <a:spLocks/>
          </p:cNvSpPr>
          <p:nvPr/>
        </p:nvSpPr>
        <p:spPr bwMode="gray">
          <a:xfrm>
            <a:off x="3590925" y="3665538"/>
            <a:ext cx="1524000" cy="2568575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40"/>
              </a:cxn>
              <a:cxn ang="0">
                <a:pos x="806" y="2291"/>
              </a:cxn>
              <a:cxn ang="0">
                <a:pos x="763" y="2326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6"/>
              </a:cxn>
              <a:cxn ang="0">
                <a:pos x="665" y="2291"/>
              </a:cxn>
              <a:cxn ang="0">
                <a:pos x="604" y="2240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9"/>
              </a:cxn>
              <a:cxn ang="0">
                <a:pos x="27" y="954"/>
              </a:cxn>
              <a:cxn ang="0">
                <a:pos x="71" y="816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1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1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6"/>
              </a:cxn>
              <a:cxn ang="0">
                <a:pos x="1444" y="954"/>
              </a:cxn>
              <a:cxn ang="0">
                <a:pos x="1467" y="1099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5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5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40"/>
                </a:lnTo>
                <a:lnTo>
                  <a:pt x="835" y="2266"/>
                </a:lnTo>
                <a:lnTo>
                  <a:pt x="806" y="2291"/>
                </a:lnTo>
                <a:lnTo>
                  <a:pt x="783" y="2310"/>
                </a:lnTo>
                <a:lnTo>
                  <a:pt x="763" y="2326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6"/>
                </a:lnTo>
                <a:lnTo>
                  <a:pt x="688" y="2310"/>
                </a:lnTo>
                <a:lnTo>
                  <a:pt x="665" y="2291"/>
                </a:lnTo>
                <a:lnTo>
                  <a:pt x="636" y="2266"/>
                </a:lnTo>
                <a:lnTo>
                  <a:pt x="604" y="2240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5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5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9"/>
                </a:lnTo>
                <a:lnTo>
                  <a:pt x="13" y="1026"/>
                </a:lnTo>
                <a:lnTo>
                  <a:pt x="27" y="954"/>
                </a:lnTo>
                <a:lnTo>
                  <a:pt x="48" y="884"/>
                </a:lnTo>
                <a:lnTo>
                  <a:pt x="71" y="816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5"/>
                </a:lnTo>
                <a:lnTo>
                  <a:pt x="452" y="251"/>
                </a:lnTo>
                <a:lnTo>
                  <a:pt x="493" y="210"/>
                </a:lnTo>
                <a:lnTo>
                  <a:pt x="532" y="171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1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5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6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6"/>
                </a:lnTo>
                <a:lnTo>
                  <a:pt x="1467" y="1099"/>
                </a:lnTo>
                <a:lnTo>
                  <a:pt x="1470" y="1173"/>
                </a:lnTo>
              </a:path>
            </a:pathLst>
          </a:custGeom>
          <a:gradFill rotWithShape="1">
            <a:gsLst>
              <a:gs pos="0">
                <a:srgbClr val="FF0066">
                  <a:gamma/>
                  <a:shade val="46275"/>
                  <a:invGamma/>
                </a:srgbClr>
              </a:gs>
              <a:gs pos="100000">
                <a:srgbClr val="FF0066"/>
              </a:gs>
            </a:gsLst>
            <a:lin ang="54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20" name="Freeform 8"/>
          <p:cNvSpPr>
            <a:spLocks/>
          </p:cNvSpPr>
          <p:nvPr/>
        </p:nvSpPr>
        <p:spPr bwMode="gray">
          <a:xfrm rot="521906">
            <a:off x="4117975" y="3784600"/>
            <a:ext cx="2667000" cy="1371600"/>
          </a:xfrm>
          <a:custGeom>
            <a:avLst/>
            <a:gdLst/>
            <a:ahLst/>
            <a:cxnLst>
              <a:cxn ang="0">
                <a:pos x="1451" y="175"/>
              </a:cxn>
              <a:cxn ang="0">
                <a:pos x="1572" y="277"/>
              </a:cxn>
              <a:cxn ang="0">
                <a:pos x="1676" y="395"/>
              </a:cxn>
              <a:cxn ang="0">
                <a:pos x="1763" y="525"/>
              </a:cxn>
              <a:cxn ang="0">
                <a:pos x="1835" y="661"/>
              </a:cxn>
              <a:cxn ang="0">
                <a:pos x="1893" y="798"/>
              </a:cxn>
              <a:cxn ang="0">
                <a:pos x="1940" y="929"/>
              </a:cxn>
              <a:cxn ang="0">
                <a:pos x="1975" y="1053"/>
              </a:cxn>
              <a:cxn ang="0">
                <a:pos x="2000" y="1161"/>
              </a:cxn>
              <a:cxn ang="0">
                <a:pos x="2017" y="1250"/>
              </a:cxn>
              <a:cxn ang="0">
                <a:pos x="2026" y="1316"/>
              </a:cxn>
              <a:cxn ang="0">
                <a:pos x="2030" y="1349"/>
              </a:cxn>
              <a:cxn ang="0">
                <a:pos x="2027" y="1357"/>
              </a:cxn>
              <a:cxn ang="0">
                <a:pos x="1998" y="1368"/>
              </a:cxn>
              <a:cxn ang="0">
                <a:pos x="1941" y="1390"/>
              </a:cxn>
              <a:cxn ang="0">
                <a:pos x="1861" y="1419"/>
              </a:cxn>
              <a:cxn ang="0">
                <a:pos x="1762" y="1450"/>
              </a:cxn>
              <a:cxn ang="0">
                <a:pos x="1647" y="1481"/>
              </a:cxn>
              <a:cxn ang="0">
                <a:pos x="1517" y="1507"/>
              </a:cxn>
              <a:cxn ang="0">
                <a:pos x="1377" y="1527"/>
              </a:cxn>
              <a:cxn ang="0">
                <a:pos x="1231" y="1536"/>
              </a:cxn>
              <a:cxn ang="0">
                <a:pos x="1082" y="1532"/>
              </a:cxn>
              <a:cxn ang="0">
                <a:pos x="933" y="1511"/>
              </a:cxn>
              <a:cxn ang="0">
                <a:pos x="787" y="1469"/>
              </a:cxn>
              <a:cxn ang="0">
                <a:pos x="647" y="1405"/>
              </a:cxn>
              <a:cxn ang="0">
                <a:pos x="518" y="1313"/>
              </a:cxn>
              <a:cxn ang="0">
                <a:pos x="405" y="1202"/>
              </a:cxn>
              <a:cxn ang="0">
                <a:pos x="311" y="1076"/>
              </a:cxn>
              <a:cxn ang="0">
                <a:pos x="230" y="944"/>
              </a:cxn>
              <a:cxn ang="0">
                <a:pos x="166" y="806"/>
              </a:cxn>
              <a:cxn ang="0">
                <a:pos x="114" y="672"/>
              </a:cxn>
              <a:cxn ang="0">
                <a:pos x="73" y="542"/>
              </a:cxn>
              <a:cxn ang="0">
                <a:pos x="44" y="427"/>
              </a:cxn>
              <a:cxn ang="0">
                <a:pos x="22" y="326"/>
              </a:cxn>
              <a:cxn ang="0">
                <a:pos x="9" y="249"/>
              </a:cxn>
              <a:cxn ang="0">
                <a:pos x="3" y="200"/>
              </a:cxn>
              <a:cxn ang="0">
                <a:pos x="0" y="182"/>
              </a:cxn>
              <a:cxn ang="0">
                <a:pos x="16" y="175"/>
              </a:cxn>
              <a:cxn ang="0">
                <a:pos x="58" y="157"/>
              </a:cxn>
              <a:cxn ang="0">
                <a:pos x="127" y="131"/>
              </a:cxn>
              <a:cxn ang="0">
                <a:pos x="217" y="102"/>
              </a:cxn>
              <a:cxn ang="0">
                <a:pos x="325" y="70"/>
              </a:cxn>
              <a:cxn ang="0">
                <a:pos x="449" y="42"/>
              </a:cxn>
              <a:cxn ang="0">
                <a:pos x="583" y="17"/>
              </a:cxn>
              <a:cxn ang="0">
                <a:pos x="726" y="3"/>
              </a:cxn>
              <a:cxn ang="0">
                <a:pos x="875" y="0"/>
              </a:cxn>
              <a:cxn ang="0">
                <a:pos x="1024" y="11"/>
              </a:cxn>
              <a:cxn ang="0">
                <a:pos x="1173" y="43"/>
              </a:cxn>
              <a:cxn ang="0">
                <a:pos x="1314" y="96"/>
              </a:cxn>
            </a:cxnLst>
            <a:rect l="0" t="0" r="r" b="b"/>
            <a:pathLst>
              <a:path w="2032" h="1536">
                <a:moveTo>
                  <a:pt x="1383" y="131"/>
                </a:moveTo>
                <a:lnTo>
                  <a:pt x="1451" y="175"/>
                </a:lnTo>
                <a:lnTo>
                  <a:pt x="1514" y="223"/>
                </a:lnTo>
                <a:lnTo>
                  <a:pt x="1572" y="277"/>
                </a:lnTo>
                <a:lnTo>
                  <a:pt x="1626" y="334"/>
                </a:lnTo>
                <a:lnTo>
                  <a:pt x="1676" y="395"/>
                </a:lnTo>
                <a:lnTo>
                  <a:pt x="1721" y="459"/>
                </a:lnTo>
                <a:lnTo>
                  <a:pt x="1763" y="525"/>
                </a:lnTo>
                <a:lnTo>
                  <a:pt x="1801" y="592"/>
                </a:lnTo>
                <a:lnTo>
                  <a:pt x="1835" y="661"/>
                </a:lnTo>
                <a:lnTo>
                  <a:pt x="1865" y="729"/>
                </a:lnTo>
                <a:lnTo>
                  <a:pt x="1893" y="798"/>
                </a:lnTo>
                <a:lnTo>
                  <a:pt x="1918" y="865"/>
                </a:lnTo>
                <a:lnTo>
                  <a:pt x="1940" y="929"/>
                </a:lnTo>
                <a:lnTo>
                  <a:pt x="1957" y="993"/>
                </a:lnTo>
                <a:lnTo>
                  <a:pt x="1975" y="1053"/>
                </a:lnTo>
                <a:lnTo>
                  <a:pt x="1988" y="1109"/>
                </a:lnTo>
                <a:lnTo>
                  <a:pt x="2000" y="1161"/>
                </a:lnTo>
                <a:lnTo>
                  <a:pt x="2008" y="1209"/>
                </a:lnTo>
                <a:lnTo>
                  <a:pt x="2017" y="1250"/>
                </a:lnTo>
                <a:lnTo>
                  <a:pt x="2021" y="1287"/>
                </a:lnTo>
                <a:lnTo>
                  <a:pt x="2026" y="1316"/>
                </a:lnTo>
                <a:lnTo>
                  <a:pt x="2029" y="1336"/>
                </a:lnTo>
                <a:lnTo>
                  <a:pt x="2030" y="1349"/>
                </a:lnTo>
                <a:lnTo>
                  <a:pt x="2032" y="1355"/>
                </a:lnTo>
                <a:lnTo>
                  <a:pt x="2027" y="1357"/>
                </a:lnTo>
                <a:lnTo>
                  <a:pt x="2016" y="1361"/>
                </a:lnTo>
                <a:lnTo>
                  <a:pt x="1998" y="1368"/>
                </a:lnTo>
                <a:lnTo>
                  <a:pt x="1972" y="1378"/>
                </a:lnTo>
                <a:lnTo>
                  <a:pt x="1941" y="1390"/>
                </a:lnTo>
                <a:lnTo>
                  <a:pt x="1905" y="1405"/>
                </a:lnTo>
                <a:lnTo>
                  <a:pt x="1861" y="1419"/>
                </a:lnTo>
                <a:lnTo>
                  <a:pt x="1814" y="1434"/>
                </a:lnTo>
                <a:lnTo>
                  <a:pt x="1762" y="1450"/>
                </a:lnTo>
                <a:lnTo>
                  <a:pt x="1706" y="1466"/>
                </a:lnTo>
                <a:lnTo>
                  <a:pt x="1647" y="1481"/>
                </a:lnTo>
                <a:lnTo>
                  <a:pt x="1582" y="1495"/>
                </a:lnTo>
                <a:lnTo>
                  <a:pt x="1517" y="1507"/>
                </a:lnTo>
                <a:lnTo>
                  <a:pt x="1448" y="1518"/>
                </a:lnTo>
                <a:lnTo>
                  <a:pt x="1377" y="1527"/>
                </a:lnTo>
                <a:lnTo>
                  <a:pt x="1305" y="1533"/>
                </a:lnTo>
                <a:lnTo>
                  <a:pt x="1231" y="1536"/>
                </a:lnTo>
                <a:lnTo>
                  <a:pt x="1157" y="1536"/>
                </a:lnTo>
                <a:lnTo>
                  <a:pt x="1082" y="1532"/>
                </a:lnTo>
                <a:lnTo>
                  <a:pt x="1008" y="1524"/>
                </a:lnTo>
                <a:lnTo>
                  <a:pt x="933" y="1511"/>
                </a:lnTo>
                <a:lnTo>
                  <a:pt x="859" y="1494"/>
                </a:lnTo>
                <a:lnTo>
                  <a:pt x="787" y="1469"/>
                </a:lnTo>
                <a:lnTo>
                  <a:pt x="716" y="1440"/>
                </a:lnTo>
                <a:lnTo>
                  <a:pt x="647" y="1405"/>
                </a:lnTo>
                <a:lnTo>
                  <a:pt x="580" y="1361"/>
                </a:lnTo>
                <a:lnTo>
                  <a:pt x="518" y="1313"/>
                </a:lnTo>
                <a:lnTo>
                  <a:pt x="459" y="1259"/>
                </a:lnTo>
                <a:lnTo>
                  <a:pt x="405" y="1202"/>
                </a:lnTo>
                <a:lnTo>
                  <a:pt x="356" y="1141"/>
                </a:lnTo>
                <a:lnTo>
                  <a:pt x="311" y="1076"/>
                </a:lnTo>
                <a:lnTo>
                  <a:pt x="268" y="1011"/>
                </a:lnTo>
                <a:lnTo>
                  <a:pt x="230" y="944"/>
                </a:lnTo>
                <a:lnTo>
                  <a:pt x="197" y="875"/>
                </a:lnTo>
                <a:lnTo>
                  <a:pt x="166" y="806"/>
                </a:lnTo>
                <a:lnTo>
                  <a:pt x="138" y="738"/>
                </a:lnTo>
                <a:lnTo>
                  <a:pt x="114" y="672"/>
                </a:lnTo>
                <a:lnTo>
                  <a:pt x="92" y="607"/>
                </a:lnTo>
                <a:lnTo>
                  <a:pt x="73" y="542"/>
                </a:lnTo>
                <a:lnTo>
                  <a:pt x="57" y="483"/>
                </a:lnTo>
                <a:lnTo>
                  <a:pt x="44" y="427"/>
                </a:lnTo>
                <a:lnTo>
                  <a:pt x="32" y="375"/>
                </a:lnTo>
                <a:lnTo>
                  <a:pt x="22" y="326"/>
                </a:lnTo>
                <a:lnTo>
                  <a:pt x="14" y="286"/>
                </a:lnTo>
                <a:lnTo>
                  <a:pt x="9" y="249"/>
                </a:lnTo>
                <a:lnTo>
                  <a:pt x="4" y="220"/>
                </a:lnTo>
                <a:lnTo>
                  <a:pt x="3" y="200"/>
                </a:lnTo>
                <a:lnTo>
                  <a:pt x="0" y="186"/>
                </a:lnTo>
                <a:lnTo>
                  <a:pt x="0" y="182"/>
                </a:lnTo>
                <a:lnTo>
                  <a:pt x="4" y="179"/>
                </a:lnTo>
                <a:lnTo>
                  <a:pt x="16" y="175"/>
                </a:lnTo>
                <a:lnTo>
                  <a:pt x="33" y="167"/>
                </a:lnTo>
                <a:lnTo>
                  <a:pt x="58" y="157"/>
                </a:lnTo>
                <a:lnTo>
                  <a:pt x="90" y="146"/>
                </a:lnTo>
                <a:lnTo>
                  <a:pt x="127" y="131"/>
                </a:lnTo>
                <a:lnTo>
                  <a:pt x="169" y="116"/>
                </a:lnTo>
                <a:lnTo>
                  <a:pt x="217" y="102"/>
                </a:lnTo>
                <a:lnTo>
                  <a:pt x="270" y="86"/>
                </a:lnTo>
                <a:lnTo>
                  <a:pt x="325" y="70"/>
                </a:lnTo>
                <a:lnTo>
                  <a:pt x="385" y="55"/>
                </a:lnTo>
                <a:lnTo>
                  <a:pt x="449" y="42"/>
                </a:lnTo>
                <a:lnTo>
                  <a:pt x="515" y="29"/>
                </a:lnTo>
                <a:lnTo>
                  <a:pt x="583" y="17"/>
                </a:lnTo>
                <a:lnTo>
                  <a:pt x="653" y="8"/>
                </a:lnTo>
                <a:lnTo>
                  <a:pt x="726" y="3"/>
                </a:lnTo>
                <a:lnTo>
                  <a:pt x="801" y="0"/>
                </a:lnTo>
                <a:lnTo>
                  <a:pt x="875" y="0"/>
                </a:lnTo>
                <a:lnTo>
                  <a:pt x="949" y="4"/>
                </a:lnTo>
                <a:lnTo>
                  <a:pt x="1024" y="11"/>
                </a:lnTo>
                <a:lnTo>
                  <a:pt x="1098" y="24"/>
                </a:lnTo>
                <a:lnTo>
                  <a:pt x="1173" y="43"/>
                </a:lnTo>
                <a:lnTo>
                  <a:pt x="1244" y="67"/>
                </a:lnTo>
                <a:lnTo>
                  <a:pt x="1314" y="96"/>
                </a:lnTo>
                <a:lnTo>
                  <a:pt x="1383" y="131"/>
                </a:lnTo>
              </a:path>
            </a:pathLst>
          </a:custGeom>
          <a:gradFill rotWithShape="1">
            <a:gsLst>
              <a:gs pos="0">
                <a:srgbClr val="FF7E3D">
                  <a:gamma/>
                  <a:shade val="46275"/>
                  <a:invGamma/>
                </a:srgbClr>
              </a:gs>
              <a:gs pos="100000">
                <a:srgbClr val="FF7E3D"/>
              </a:gs>
            </a:gsLst>
            <a:lin ang="27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21" name="Freeform 9"/>
          <p:cNvSpPr>
            <a:spLocks/>
          </p:cNvSpPr>
          <p:nvPr/>
        </p:nvSpPr>
        <p:spPr bwMode="gray">
          <a:xfrm rot="-468625">
            <a:off x="4200525" y="2347913"/>
            <a:ext cx="2743200" cy="1447800"/>
          </a:xfrm>
          <a:custGeom>
            <a:avLst/>
            <a:gdLst/>
            <a:ahLst/>
            <a:cxnLst>
              <a:cxn ang="0">
                <a:pos x="716" y="96"/>
              </a:cxn>
              <a:cxn ang="0">
                <a:pos x="859" y="43"/>
              </a:cxn>
              <a:cxn ang="0">
                <a:pos x="1008" y="11"/>
              </a:cxn>
              <a:cxn ang="0">
                <a:pos x="1157" y="0"/>
              </a:cxn>
              <a:cxn ang="0">
                <a:pos x="1305" y="3"/>
              </a:cxn>
              <a:cxn ang="0">
                <a:pos x="1448" y="17"/>
              </a:cxn>
              <a:cxn ang="0">
                <a:pos x="1582" y="42"/>
              </a:cxn>
              <a:cxn ang="0">
                <a:pos x="1706" y="70"/>
              </a:cxn>
              <a:cxn ang="0">
                <a:pos x="1814" y="102"/>
              </a:cxn>
              <a:cxn ang="0">
                <a:pos x="1905" y="131"/>
              </a:cxn>
              <a:cxn ang="0">
                <a:pos x="1972" y="157"/>
              </a:cxn>
              <a:cxn ang="0">
                <a:pos x="2016" y="175"/>
              </a:cxn>
              <a:cxn ang="0">
                <a:pos x="2032" y="182"/>
              </a:cxn>
              <a:cxn ang="0">
                <a:pos x="2029" y="200"/>
              </a:cxn>
              <a:cxn ang="0">
                <a:pos x="2021" y="249"/>
              </a:cxn>
              <a:cxn ang="0">
                <a:pos x="2008" y="327"/>
              </a:cxn>
              <a:cxn ang="0">
                <a:pos x="1988" y="427"/>
              </a:cxn>
              <a:cxn ang="0">
                <a:pos x="1957" y="542"/>
              </a:cxn>
              <a:cxn ang="0">
                <a:pos x="1918" y="672"/>
              </a:cxn>
              <a:cxn ang="0">
                <a:pos x="1865" y="807"/>
              </a:cxn>
              <a:cxn ang="0">
                <a:pos x="1801" y="944"/>
              </a:cxn>
              <a:cxn ang="0">
                <a:pos x="1721" y="1076"/>
              </a:cxn>
              <a:cxn ang="0">
                <a:pos x="1626" y="1202"/>
              </a:cxn>
              <a:cxn ang="0">
                <a:pos x="1514" y="1313"/>
              </a:cxn>
              <a:cxn ang="0">
                <a:pos x="1383" y="1405"/>
              </a:cxn>
              <a:cxn ang="0">
                <a:pos x="1244" y="1469"/>
              </a:cxn>
              <a:cxn ang="0">
                <a:pos x="1098" y="1511"/>
              </a:cxn>
              <a:cxn ang="0">
                <a:pos x="949" y="1532"/>
              </a:cxn>
              <a:cxn ang="0">
                <a:pos x="801" y="1536"/>
              </a:cxn>
              <a:cxn ang="0">
                <a:pos x="653" y="1527"/>
              </a:cxn>
              <a:cxn ang="0">
                <a:pos x="515" y="1507"/>
              </a:cxn>
              <a:cxn ang="0">
                <a:pos x="385" y="1481"/>
              </a:cxn>
              <a:cxn ang="0">
                <a:pos x="270" y="1450"/>
              </a:cxn>
              <a:cxn ang="0">
                <a:pos x="169" y="1419"/>
              </a:cxn>
              <a:cxn ang="0">
                <a:pos x="90" y="1390"/>
              </a:cxn>
              <a:cxn ang="0">
                <a:pos x="33" y="1368"/>
              </a:cxn>
              <a:cxn ang="0">
                <a:pos x="4" y="1357"/>
              </a:cxn>
              <a:cxn ang="0">
                <a:pos x="0" y="1349"/>
              </a:cxn>
              <a:cxn ang="0">
                <a:pos x="4" y="1316"/>
              </a:cxn>
              <a:cxn ang="0">
                <a:pos x="14" y="1250"/>
              </a:cxn>
              <a:cxn ang="0">
                <a:pos x="32" y="1161"/>
              </a:cxn>
              <a:cxn ang="0">
                <a:pos x="57" y="1053"/>
              </a:cxn>
              <a:cxn ang="0">
                <a:pos x="92" y="929"/>
              </a:cxn>
              <a:cxn ang="0">
                <a:pos x="138" y="798"/>
              </a:cxn>
              <a:cxn ang="0">
                <a:pos x="197" y="661"/>
              </a:cxn>
              <a:cxn ang="0">
                <a:pos x="268" y="525"/>
              </a:cxn>
              <a:cxn ang="0">
                <a:pos x="356" y="395"/>
              </a:cxn>
              <a:cxn ang="0">
                <a:pos x="459" y="277"/>
              </a:cxn>
              <a:cxn ang="0">
                <a:pos x="580" y="175"/>
              </a:cxn>
            </a:cxnLst>
            <a:rect l="0" t="0" r="r" b="b"/>
            <a:pathLst>
              <a:path w="2032" h="1536">
                <a:moveTo>
                  <a:pt x="647" y="131"/>
                </a:moveTo>
                <a:lnTo>
                  <a:pt x="716" y="96"/>
                </a:lnTo>
                <a:lnTo>
                  <a:pt x="787" y="67"/>
                </a:lnTo>
                <a:lnTo>
                  <a:pt x="859" y="43"/>
                </a:lnTo>
                <a:lnTo>
                  <a:pt x="933" y="25"/>
                </a:lnTo>
                <a:lnTo>
                  <a:pt x="1008" y="11"/>
                </a:lnTo>
                <a:lnTo>
                  <a:pt x="1082" y="4"/>
                </a:lnTo>
                <a:lnTo>
                  <a:pt x="1157" y="0"/>
                </a:lnTo>
                <a:lnTo>
                  <a:pt x="1231" y="0"/>
                </a:lnTo>
                <a:lnTo>
                  <a:pt x="1305" y="3"/>
                </a:lnTo>
                <a:lnTo>
                  <a:pt x="1377" y="8"/>
                </a:lnTo>
                <a:lnTo>
                  <a:pt x="1448" y="17"/>
                </a:lnTo>
                <a:lnTo>
                  <a:pt x="1517" y="29"/>
                </a:lnTo>
                <a:lnTo>
                  <a:pt x="1582" y="42"/>
                </a:lnTo>
                <a:lnTo>
                  <a:pt x="1647" y="55"/>
                </a:lnTo>
                <a:lnTo>
                  <a:pt x="1706" y="70"/>
                </a:lnTo>
                <a:lnTo>
                  <a:pt x="1762" y="86"/>
                </a:lnTo>
                <a:lnTo>
                  <a:pt x="1814" y="102"/>
                </a:lnTo>
                <a:lnTo>
                  <a:pt x="1861" y="116"/>
                </a:lnTo>
                <a:lnTo>
                  <a:pt x="1905" y="131"/>
                </a:lnTo>
                <a:lnTo>
                  <a:pt x="1941" y="146"/>
                </a:lnTo>
                <a:lnTo>
                  <a:pt x="1972" y="157"/>
                </a:lnTo>
                <a:lnTo>
                  <a:pt x="1998" y="167"/>
                </a:lnTo>
                <a:lnTo>
                  <a:pt x="2016" y="175"/>
                </a:lnTo>
                <a:lnTo>
                  <a:pt x="2027" y="179"/>
                </a:lnTo>
                <a:lnTo>
                  <a:pt x="2032" y="182"/>
                </a:lnTo>
                <a:lnTo>
                  <a:pt x="2030" y="186"/>
                </a:lnTo>
                <a:lnTo>
                  <a:pt x="2029" y="200"/>
                </a:lnTo>
                <a:lnTo>
                  <a:pt x="2026" y="220"/>
                </a:lnTo>
                <a:lnTo>
                  <a:pt x="2021" y="249"/>
                </a:lnTo>
                <a:lnTo>
                  <a:pt x="2017" y="286"/>
                </a:lnTo>
                <a:lnTo>
                  <a:pt x="2008" y="327"/>
                </a:lnTo>
                <a:lnTo>
                  <a:pt x="2000" y="375"/>
                </a:lnTo>
                <a:lnTo>
                  <a:pt x="1988" y="427"/>
                </a:lnTo>
                <a:lnTo>
                  <a:pt x="1975" y="483"/>
                </a:lnTo>
                <a:lnTo>
                  <a:pt x="1957" y="542"/>
                </a:lnTo>
                <a:lnTo>
                  <a:pt x="1940" y="607"/>
                </a:lnTo>
                <a:lnTo>
                  <a:pt x="1918" y="672"/>
                </a:lnTo>
                <a:lnTo>
                  <a:pt x="1893" y="738"/>
                </a:lnTo>
                <a:lnTo>
                  <a:pt x="1865" y="807"/>
                </a:lnTo>
                <a:lnTo>
                  <a:pt x="1835" y="875"/>
                </a:lnTo>
                <a:lnTo>
                  <a:pt x="1801" y="944"/>
                </a:lnTo>
                <a:lnTo>
                  <a:pt x="1763" y="1011"/>
                </a:lnTo>
                <a:lnTo>
                  <a:pt x="1721" y="1076"/>
                </a:lnTo>
                <a:lnTo>
                  <a:pt x="1676" y="1141"/>
                </a:lnTo>
                <a:lnTo>
                  <a:pt x="1626" y="1202"/>
                </a:lnTo>
                <a:lnTo>
                  <a:pt x="1572" y="1259"/>
                </a:lnTo>
                <a:lnTo>
                  <a:pt x="1514" y="1313"/>
                </a:lnTo>
                <a:lnTo>
                  <a:pt x="1451" y="1361"/>
                </a:lnTo>
                <a:lnTo>
                  <a:pt x="1383" y="1405"/>
                </a:lnTo>
                <a:lnTo>
                  <a:pt x="1314" y="1440"/>
                </a:lnTo>
                <a:lnTo>
                  <a:pt x="1244" y="1469"/>
                </a:lnTo>
                <a:lnTo>
                  <a:pt x="1173" y="1494"/>
                </a:lnTo>
                <a:lnTo>
                  <a:pt x="1098" y="1511"/>
                </a:lnTo>
                <a:lnTo>
                  <a:pt x="1024" y="1524"/>
                </a:lnTo>
                <a:lnTo>
                  <a:pt x="949" y="1532"/>
                </a:lnTo>
                <a:lnTo>
                  <a:pt x="875" y="1536"/>
                </a:lnTo>
                <a:lnTo>
                  <a:pt x="801" y="1536"/>
                </a:lnTo>
                <a:lnTo>
                  <a:pt x="726" y="1533"/>
                </a:lnTo>
                <a:lnTo>
                  <a:pt x="653" y="1527"/>
                </a:lnTo>
                <a:lnTo>
                  <a:pt x="583" y="1519"/>
                </a:lnTo>
                <a:lnTo>
                  <a:pt x="515" y="1507"/>
                </a:lnTo>
                <a:lnTo>
                  <a:pt x="449" y="1495"/>
                </a:lnTo>
                <a:lnTo>
                  <a:pt x="385" y="1481"/>
                </a:lnTo>
                <a:lnTo>
                  <a:pt x="325" y="1466"/>
                </a:lnTo>
                <a:lnTo>
                  <a:pt x="270" y="1450"/>
                </a:lnTo>
                <a:lnTo>
                  <a:pt x="217" y="1434"/>
                </a:lnTo>
                <a:lnTo>
                  <a:pt x="169" y="1419"/>
                </a:lnTo>
                <a:lnTo>
                  <a:pt x="127" y="1405"/>
                </a:lnTo>
                <a:lnTo>
                  <a:pt x="90" y="1390"/>
                </a:lnTo>
                <a:lnTo>
                  <a:pt x="58" y="1379"/>
                </a:lnTo>
                <a:lnTo>
                  <a:pt x="33" y="1368"/>
                </a:lnTo>
                <a:lnTo>
                  <a:pt x="16" y="1361"/>
                </a:lnTo>
                <a:lnTo>
                  <a:pt x="4" y="1357"/>
                </a:lnTo>
                <a:lnTo>
                  <a:pt x="0" y="1355"/>
                </a:lnTo>
                <a:lnTo>
                  <a:pt x="0" y="1349"/>
                </a:lnTo>
                <a:lnTo>
                  <a:pt x="3" y="1336"/>
                </a:lnTo>
                <a:lnTo>
                  <a:pt x="4" y="1316"/>
                </a:lnTo>
                <a:lnTo>
                  <a:pt x="9" y="1287"/>
                </a:lnTo>
                <a:lnTo>
                  <a:pt x="14" y="1250"/>
                </a:lnTo>
                <a:lnTo>
                  <a:pt x="22" y="1209"/>
                </a:lnTo>
                <a:lnTo>
                  <a:pt x="32" y="1161"/>
                </a:lnTo>
                <a:lnTo>
                  <a:pt x="44" y="1109"/>
                </a:lnTo>
                <a:lnTo>
                  <a:pt x="57" y="1053"/>
                </a:lnTo>
                <a:lnTo>
                  <a:pt x="73" y="993"/>
                </a:lnTo>
                <a:lnTo>
                  <a:pt x="92" y="929"/>
                </a:lnTo>
                <a:lnTo>
                  <a:pt x="114" y="865"/>
                </a:lnTo>
                <a:lnTo>
                  <a:pt x="138" y="798"/>
                </a:lnTo>
                <a:lnTo>
                  <a:pt x="166" y="729"/>
                </a:lnTo>
                <a:lnTo>
                  <a:pt x="197" y="661"/>
                </a:lnTo>
                <a:lnTo>
                  <a:pt x="230" y="592"/>
                </a:lnTo>
                <a:lnTo>
                  <a:pt x="268" y="525"/>
                </a:lnTo>
                <a:lnTo>
                  <a:pt x="311" y="459"/>
                </a:lnTo>
                <a:lnTo>
                  <a:pt x="356" y="395"/>
                </a:lnTo>
                <a:lnTo>
                  <a:pt x="405" y="334"/>
                </a:lnTo>
                <a:lnTo>
                  <a:pt x="459" y="277"/>
                </a:lnTo>
                <a:lnTo>
                  <a:pt x="518" y="223"/>
                </a:lnTo>
                <a:lnTo>
                  <a:pt x="580" y="175"/>
                </a:lnTo>
                <a:lnTo>
                  <a:pt x="647" y="131"/>
                </a:lnTo>
              </a:path>
            </a:pathLst>
          </a:cu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100000">
                <a:srgbClr val="FFCC00"/>
              </a:gs>
            </a:gsLst>
            <a:lin ang="189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76650" y="3109913"/>
            <a:ext cx="1227138" cy="1219200"/>
            <a:chOff x="2016" y="1920"/>
            <a:chExt cx="1680" cy="1680"/>
          </a:xfrm>
        </p:grpSpPr>
        <p:sp>
          <p:nvSpPr>
            <p:cNvPr id="10257" name="Oval 11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3E0C00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8" name="Freeform 12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138 w 1321"/>
                <a:gd name="T1" fmla="*/ 177 h 712"/>
                <a:gd name="T2" fmla="*/ 1152 w 1321"/>
                <a:gd name="T3" fmla="*/ 197 h 712"/>
                <a:gd name="T4" fmla="*/ 1155 w 1321"/>
                <a:gd name="T5" fmla="*/ 214 h 712"/>
                <a:gd name="T6" fmla="*/ 1150 w 1321"/>
                <a:gd name="T7" fmla="*/ 229 h 712"/>
                <a:gd name="T8" fmla="*/ 1135 w 1321"/>
                <a:gd name="T9" fmla="*/ 243 h 712"/>
                <a:gd name="T10" fmla="*/ 1113 w 1321"/>
                <a:gd name="T11" fmla="*/ 257 h 712"/>
                <a:gd name="T12" fmla="*/ 1084 w 1321"/>
                <a:gd name="T13" fmla="*/ 268 h 712"/>
                <a:gd name="T14" fmla="*/ 1046 w 1321"/>
                <a:gd name="T15" fmla="*/ 279 h 712"/>
                <a:gd name="T16" fmla="*/ 1004 w 1321"/>
                <a:gd name="T17" fmla="*/ 289 h 712"/>
                <a:gd name="T18" fmla="*/ 955 w 1321"/>
                <a:gd name="T19" fmla="*/ 296 h 712"/>
                <a:gd name="T20" fmla="*/ 902 w 1321"/>
                <a:gd name="T21" fmla="*/ 303 h 712"/>
                <a:gd name="T22" fmla="*/ 846 w 1321"/>
                <a:gd name="T23" fmla="*/ 307 h 712"/>
                <a:gd name="T24" fmla="*/ 784 w 1321"/>
                <a:gd name="T25" fmla="*/ 313 h 712"/>
                <a:gd name="T26" fmla="*/ 721 w 1321"/>
                <a:gd name="T27" fmla="*/ 315 h 712"/>
                <a:gd name="T28" fmla="*/ 696 w 1321"/>
                <a:gd name="T29" fmla="*/ 316 h 712"/>
                <a:gd name="T30" fmla="*/ 417 w 1321"/>
                <a:gd name="T31" fmla="*/ 316 h 712"/>
                <a:gd name="T32" fmla="*/ 413 w 1321"/>
                <a:gd name="T33" fmla="*/ 316 h 712"/>
                <a:gd name="T34" fmla="*/ 358 w 1321"/>
                <a:gd name="T35" fmla="*/ 314 h 712"/>
                <a:gd name="T36" fmla="*/ 305 w 1321"/>
                <a:gd name="T37" fmla="*/ 313 h 712"/>
                <a:gd name="T38" fmla="*/ 255 w 1321"/>
                <a:gd name="T39" fmla="*/ 309 h 712"/>
                <a:gd name="T40" fmla="*/ 207 w 1321"/>
                <a:gd name="T41" fmla="*/ 306 h 712"/>
                <a:gd name="T42" fmla="*/ 164 w 1321"/>
                <a:gd name="T43" fmla="*/ 300 h 712"/>
                <a:gd name="T44" fmla="*/ 124 w 1321"/>
                <a:gd name="T45" fmla="*/ 293 h 712"/>
                <a:gd name="T46" fmla="*/ 88 w 1321"/>
                <a:gd name="T47" fmla="*/ 288 h 712"/>
                <a:gd name="T48" fmla="*/ 60 w 1321"/>
                <a:gd name="T49" fmla="*/ 280 h 712"/>
                <a:gd name="T50" fmla="*/ 32 w 1321"/>
                <a:gd name="T51" fmla="*/ 270 h 712"/>
                <a:gd name="T52" fmla="*/ 18 w 1321"/>
                <a:gd name="T53" fmla="*/ 258 h 712"/>
                <a:gd name="T54" fmla="*/ 6 w 1321"/>
                <a:gd name="T55" fmla="*/ 246 h 712"/>
                <a:gd name="T56" fmla="*/ 0 w 1321"/>
                <a:gd name="T57" fmla="*/ 232 h 712"/>
                <a:gd name="T58" fmla="*/ 0 w 1321"/>
                <a:gd name="T59" fmla="*/ 231 h 712"/>
                <a:gd name="T60" fmla="*/ 4 w 1321"/>
                <a:gd name="T61" fmla="*/ 215 h 712"/>
                <a:gd name="T62" fmla="*/ 16 w 1321"/>
                <a:gd name="T63" fmla="*/ 198 h 712"/>
                <a:gd name="T64" fmla="*/ 44 w 1321"/>
                <a:gd name="T65" fmla="*/ 164 h 712"/>
                <a:gd name="T66" fmla="*/ 80 w 1321"/>
                <a:gd name="T67" fmla="*/ 133 h 712"/>
                <a:gd name="T68" fmla="*/ 128 w 1321"/>
                <a:gd name="T69" fmla="*/ 105 h 712"/>
                <a:gd name="T70" fmla="*/ 178 w 1321"/>
                <a:gd name="T71" fmla="*/ 78 h 712"/>
                <a:gd name="T72" fmla="*/ 235 w 1321"/>
                <a:gd name="T73" fmla="*/ 54 h 712"/>
                <a:gd name="T74" fmla="*/ 299 w 1321"/>
                <a:gd name="T75" fmla="*/ 37 h 712"/>
                <a:gd name="T76" fmla="*/ 363 w 1321"/>
                <a:gd name="T77" fmla="*/ 20 h 712"/>
                <a:gd name="T78" fmla="*/ 435 w 1321"/>
                <a:gd name="T79" fmla="*/ 10 h 712"/>
                <a:gd name="T80" fmla="*/ 508 w 1321"/>
                <a:gd name="T81" fmla="*/ 4 h 712"/>
                <a:gd name="T82" fmla="*/ 584 w 1321"/>
                <a:gd name="T83" fmla="*/ 0 h 712"/>
                <a:gd name="T84" fmla="*/ 584 w 1321"/>
                <a:gd name="T85" fmla="*/ 0 h 712"/>
                <a:gd name="T86" fmla="*/ 664 w 1321"/>
                <a:gd name="T87" fmla="*/ 4 h 712"/>
                <a:gd name="T88" fmla="*/ 741 w 1321"/>
                <a:gd name="T89" fmla="*/ 10 h 712"/>
                <a:gd name="T90" fmla="*/ 815 w 1321"/>
                <a:gd name="T91" fmla="*/ 23 h 712"/>
                <a:gd name="T92" fmla="*/ 884 w 1321"/>
                <a:gd name="T93" fmla="*/ 40 h 712"/>
                <a:gd name="T94" fmla="*/ 947 w 1321"/>
                <a:gd name="T95" fmla="*/ 61 h 712"/>
                <a:gd name="T96" fmla="*/ 1005 w 1321"/>
                <a:gd name="T97" fmla="*/ 86 h 712"/>
                <a:gd name="T98" fmla="*/ 1057 w 1321"/>
                <a:gd name="T99" fmla="*/ 113 h 712"/>
                <a:gd name="T100" fmla="*/ 1101 w 1321"/>
                <a:gd name="T101" fmla="*/ 144 h 712"/>
                <a:gd name="T102" fmla="*/ 1138 w 1321"/>
                <a:gd name="T103" fmla="*/ 177 h 712"/>
                <a:gd name="T104" fmla="*/ 1138 w 1321"/>
                <a:gd name="T105" fmla="*/ 177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rgbClr val="FF3300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2125" name="Text Box 13"/>
          <p:cNvSpPr txBox="1">
            <a:spLocks noChangeArrowheads="1"/>
          </p:cNvSpPr>
          <p:nvPr/>
        </p:nvSpPr>
        <p:spPr bwMode="gray">
          <a:xfrm>
            <a:off x="2403475" y="2492375"/>
            <a:ext cx="1223963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8 клас 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7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6" name="Text Box 14"/>
          <p:cNvSpPr txBox="1">
            <a:spLocks noChangeArrowheads="1"/>
          </p:cNvSpPr>
          <p:nvPr/>
        </p:nvSpPr>
        <p:spPr bwMode="gray">
          <a:xfrm>
            <a:off x="3605759" y="1700213"/>
            <a:ext cx="160069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5-6 </a:t>
            </a:r>
            <a:r>
              <a:rPr lang="uk-UA" sz="2400" b="1" dirty="0" smtClean="0">
                <a:solidFill>
                  <a:srgbClr val="000000"/>
                </a:solidFill>
              </a:rPr>
              <a:t>класи</a:t>
            </a:r>
            <a:endParaRPr lang="uk-UA" sz="2400" b="1" dirty="0">
              <a:solidFill>
                <a:srgbClr val="000000"/>
              </a:solidFill>
            </a:endParaRPr>
          </a:p>
          <a:p>
            <a:r>
              <a:rPr lang="uk-UA" sz="2400" b="1" dirty="0">
                <a:solidFill>
                  <a:srgbClr val="000000"/>
                </a:solidFill>
              </a:rPr>
              <a:t>1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7" name="Text Box 15"/>
          <p:cNvSpPr txBox="1">
            <a:spLocks noChangeArrowheads="1"/>
          </p:cNvSpPr>
          <p:nvPr/>
        </p:nvSpPr>
        <p:spPr bwMode="gray">
          <a:xfrm>
            <a:off x="5078413" y="2636838"/>
            <a:ext cx="1290637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uk-UA" sz="2400" b="1" dirty="0">
                <a:solidFill>
                  <a:srgbClr val="000000"/>
                </a:solidFill>
              </a:rPr>
              <a:t>11 клас</a:t>
            </a:r>
          </a:p>
          <a:p>
            <a:pPr marL="342900" indent="-342900"/>
            <a:r>
              <a:rPr lang="ru-RU" sz="2400" b="1" dirty="0">
                <a:solidFill>
                  <a:srgbClr val="000000"/>
                </a:solidFill>
              </a:rPr>
              <a:t>9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8" name="Text Box 16"/>
          <p:cNvSpPr txBox="1">
            <a:spLocks noChangeArrowheads="1"/>
          </p:cNvSpPr>
          <p:nvPr/>
        </p:nvSpPr>
        <p:spPr bwMode="gray">
          <a:xfrm>
            <a:off x="2333625" y="4149725"/>
            <a:ext cx="113665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9 клас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6</a:t>
            </a:r>
            <a:endParaRPr lang="uk-UA" sz="2400" b="1" dirty="0">
              <a:solidFill>
                <a:srgbClr val="000000"/>
              </a:solidFill>
            </a:endParaRPr>
          </a:p>
          <a:p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9" name="Text Box 17"/>
          <p:cNvSpPr txBox="1">
            <a:spLocks noChangeArrowheads="1"/>
          </p:cNvSpPr>
          <p:nvPr/>
        </p:nvSpPr>
        <p:spPr bwMode="gray">
          <a:xfrm>
            <a:off x="4995863" y="4292600"/>
            <a:ext cx="1309687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10 клас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6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30" name="Text Box 18"/>
          <p:cNvSpPr txBox="1">
            <a:spLocks noChangeArrowheads="1"/>
          </p:cNvSpPr>
          <p:nvPr/>
        </p:nvSpPr>
        <p:spPr bwMode="gray">
          <a:xfrm>
            <a:off x="3702050" y="4941888"/>
            <a:ext cx="1136650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7 клас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5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31" name="Text Box 19"/>
          <p:cNvSpPr txBox="1">
            <a:spLocks noChangeArrowheads="1"/>
          </p:cNvSpPr>
          <p:nvPr/>
        </p:nvSpPr>
        <p:spPr bwMode="auto">
          <a:xfrm>
            <a:off x="3851275" y="3284538"/>
            <a:ext cx="9366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 smtClean="0"/>
              <a:t>34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835150" y="404813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251520" y="332656"/>
            <a:ext cx="4320480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Гал Евеліна</a:t>
            </a:r>
          </a:p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10-б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04170" name="Text Box 10"/>
          <p:cNvSpPr txBox="1">
            <a:spLocks noChangeArrowheads="1"/>
          </p:cNvSpPr>
          <p:nvPr/>
        </p:nvSpPr>
        <p:spPr bwMode="auto">
          <a:xfrm>
            <a:off x="5997457" y="4746140"/>
            <a:ext cx="314701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Географія</a:t>
            </a:r>
          </a:p>
          <a:p>
            <a:pPr algn="l">
              <a:defRPr/>
            </a:pP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Українська мова</a:t>
            </a:r>
            <a:endParaRPr lang="uk-UA" sz="24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9532" y="4566119"/>
            <a:ext cx="1080120" cy="1151260"/>
            <a:chOff x="555" y="2823"/>
            <a:chExt cx="973" cy="1065"/>
          </a:xfrm>
        </p:grpSpPr>
        <p:pic>
          <p:nvPicPr>
            <p:cNvPr id="14351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2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3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4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355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" name="Picture 26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323" y="4736090"/>
            <a:ext cx="432048" cy="63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1509537" y="4636105"/>
            <a:ext cx="293702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Фізика</a:t>
            </a:r>
          </a:p>
          <a:p>
            <a:pPr algn="l"/>
            <a:r>
              <a:rPr lang="uk-UA" sz="24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Німецька  мова</a:t>
            </a:r>
            <a:endParaRPr lang="uk-UA" sz="24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4716016" y="332656"/>
            <a:ext cx="4139952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Якимчук Владислав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10-б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2" name="Group 4"/>
          <p:cNvGrpSpPr>
            <a:grpSpLocks/>
          </p:cNvGrpSpPr>
          <p:nvPr/>
        </p:nvGrpSpPr>
        <p:grpSpPr bwMode="auto">
          <a:xfrm>
            <a:off x="225591" y="2767442"/>
            <a:ext cx="1080120" cy="1223839"/>
            <a:chOff x="555" y="2823"/>
            <a:chExt cx="973" cy="1065"/>
          </a:xfrm>
        </p:grpSpPr>
        <p:pic>
          <p:nvPicPr>
            <p:cNvPr id="23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7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333560" y="2748784"/>
            <a:ext cx="3147015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Математика</a:t>
            </a:r>
          </a:p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Українська мова</a:t>
            </a:r>
          </a:p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Астрономія </a:t>
            </a:r>
            <a:endParaRPr 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32" name="Picture 25" descr="num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9597" y="1564702"/>
            <a:ext cx="609246" cy="112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Group 4"/>
          <p:cNvGrpSpPr>
            <a:grpSpLocks/>
          </p:cNvGrpSpPr>
          <p:nvPr/>
        </p:nvGrpSpPr>
        <p:grpSpPr bwMode="auto">
          <a:xfrm>
            <a:off x="4833988" y="2863880"/>
            <a:ext cx="1080120" cy="1152128"/>
            <a:chOff x="555" y="2823"/>
            <a:chExt cx="973" cy="1065"/>
          </a:xfrm>
        </p:grpSpPr>
        <p:pic>
          <p:nvPicPr>
            <p:cNvPr id="34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8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5915019" y="2741927"/>
            <a:ext cx="2868093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Історія</a:t>
            </a:r>
          </a:p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Правознавство</a:t>
            </a:r>
          </a:p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Хімія </a:t>
            </a:r>
            <a:endParaRPr 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40" name="Picture 25" descr="num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8407" y="3157139"/>
            <a:ext cx="307952" cy="5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11"/>
          <p:cNvGrpSpPr>
            <a:grpSpLocks/>
          </p:cNvGrpSpPr>
          <p:nvPr/>
        </p:nvGrpSpPr>
        <p:grpSpPr bwMode="auto">
          <a:xfrm>
            <a:off x="4889544" y="4684523"/>
            <a:ext cx="1080120" cy="1151260"/>
            <a:chOff x="555" y="2823"/>
            <a:chExt cx="973" cy="1065"/>
          </a:xfrm>
        </p:grpSpPr>
        <p:pic>
          <p:nvPicPr>
            <p:cNvPr id="44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8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9" name="Picture 26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4764" y="4826235"/>
            <a:ext cx="432048" cy="63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5" descr="num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5224" y="3115367"/>
            <a:ext cx="307952" cy="5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835150" y="404813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219145" y="365297"/>
            <a:ext cx="4183133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Шуп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’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 Богдан</a:t>
            </a:r>
            <a:endParaRPr lang="uk-UA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11-б </a:t>
            </a: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клас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4310" y="2298401"/>
            <a:ext cx="1031047" cy="1060433"/>
            <a:chOff x="555" y="2823"/>
            <a:chExt cx="973" cy="1065"/>
          </a:xfrm>
        </p:grpSpPr>
        <p:pic>
          <p:nvPicPr>
            <p:cNvPr id="13328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9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3332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04185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47" y="2515993"/>
            <a:ext cx="339427" cy="62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1303274" y="2533609"/>
            <a:ext cx="24046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Математика</a:t>
            </a:r>
          </a:p>
        </p:txBody>
      </p:sp>
      <p:pic>
        <p:nvPicPr>
          <p:cNvPr id="13" name="Picture 26" descr="num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90340" y="1250043"/>
            <a:ext cx="688870" cy="100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3"/>
          <p:cNvSpPr>
            <a:spLocks noChangeArrowheads="1"/>
          </p:cNvSpPr>
          <p:nvPr/>
        </p:nvSpPr>
        <p:spPr bwMode="gray">
          <a:xfrm>
            <a:off x="4758400" y="345513"/>
            <a:ext cx="4151748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Кузнєцов Максим</a:t>
            </a:r>
            <a:endParaRPr lang="uk-UA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</a:t>
            </a: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-б </a:t>
            </a: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клас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219145" y="3599896"/>
            <a:ext cx="1080120" cy="1151260"/>
            <a:chOff x="555" y="2823"/>
            <a:chExt cx="973" cy="1065"/>
          </a:xfrm>
        </p:grpSpPr>
        <p:pic>
          <p:nvPicPr>
            <p:cNvPr id="16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26" descr="num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4090" y="3821089"/>
            <a:ext cx="427370" cy="62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299264" y="3699491"/>
            <a:ext cx="327273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uk-UA" sz="20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Інформаційні техн.</a:t>
            </a:r>
            <a:endParaRPr lang="uk-UA" sz="20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24" name="Group 18"/>
          <p:cNvGrpSpPr>
            <a:grpSpLocks/>
          </p:cNvGrpSpPr>
          <p:nvPr/>
        </p:nvGrpSpPr>
        <p:grpSpPr bwMode="auto">
          <a:xfrm>
            <a:off x="257541" y="4903601"/>
            <a:ext cx="936104" cy="1008161"/>
            <a:chOff x="555" y="2823"/>
            <a:chExt cx="973" cy="1065"/>
          </a:xfrm>
        </p:grpSpPr>
        <p:pic>
          <p:nvPicPr>
            <p:cNvPr id="25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9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1327024" y="5017662"/>
            <a:ext cx="128272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uk-UA" sz="2000" b="1" dirty="0" smtClean="0">
                <a:solidFill>
                  <a:srgbClr val="006600"/>
                </a:solidFill>
                <a:latin typeface="Verdana" pitchFamily="34" charset="0"/>
              </a:rPr>
              <a:t>Хімія</a:t>
            </a:r>
          </a:p>
          <a:p>
            <a:pPr algn="l">
              <a:defRPr/>
            </a:pPr>
            <a:r>
              <a:rPr lang="uk-UA" sz="2000" b="1" dirty="0" smtClean="0">
                <a:solidFill>
                  <a:srgbClr val="006600"/>
                </a:solidFill>
                <a:latin typeface="Verdana" pitchFamily="34" charset="0"/>
              </a:rPr>
              <a:t>Фізика </a:t>
            </a:r>
            <a:endParaRPr lang="uk-UA" sz="2000" b="1" dirty="0">
              <a:solidFill>
                <a:srgbClr val="006600"/>
              </a:solidFill>
              <a:latin typeface="Verdana" pitchFamily="34" charset="0"/>
            </a:endParaRPr>
          </a:p>
        </p:txBody>
      </p:sp>
      <p:pic>
        <p:nvPicPr>
          <p:cNvPr id="31" name="Picture 27" descr="num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9839" y="5079564"/>
            <a:ext cx="4495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4672882" y="2375108"/>
            <a:ext cx="1031047" cy="1060433"/>
            <a:chOff x="555" y="2823"/>
            <a:chExt cx="973" cy="1065"/>
          </a:xfrm>
        </p:grpSpPr>
        <p:pic>
          <p:nvPicPr>
            <p:cNvPr id="33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7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8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5419" y="2592700"/>
            <a:ext cx="339427" cy="62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Прямоугольник 22"/>
          <p:cNvSpPr/>
          <p:nvPr/>
        </p:nvSpPr>
        <p:spPr>
          <a:xfrm>
            <a:off x="5721846" y="2610316"/>
            <a:ext cx="24046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Історія</a:t>
            </a:r>
          </a:p>
        </p:txBody>
      </p:sp>
      <p:grpSp>
        <p:nvGrpSpPr>
          <p:cNvPr id="40" name="Group 11"/>
          <p:cNvGrpSpPr>
            <a:grpSpLocks/>
          </p:cNvGrpSpPr>
          <p:nvPr/>
        </p:nvGrpSpPr>
        <p:grpSpPr bwMode="auto">
          <a:xfrm>
            <a:off x="4696809" y="3599896"/>
            <a:ext cx="1080120" cy="1151260"/>
            <a:chOff x="555" y="2823"/>
            <a:chExt cx="973" cy="1065"/>
          </a:xfrm>
        </p:grpSpPr>
        <p:pic>
          <p:nvPicPr>
            <p:cNvPr id="41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5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6" name="Picture 26" descr="num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11754" y="3821089"/>
            <a:ext cx="427370" cy="62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5776929" y="3699491"/>
            <a:ext cx="290977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0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Правознавство</a:t>
            </a:r>
          </a:p>
          <a:p>
            <a:pPr algn="l"/>
            <a:r>
              <a:rPr lang="uk-UA" sz="20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Трудове навчання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4776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AutoShape 2"/>
          <p:cNvSpPr>
            <a:spLocks noChangeArrowheads="1"/>
          </p:cNvSpPr>
          <p:nvPr/>
        </p:nvSpPr>
        <p:spPr bwMode="gray">
          <a:xfrm rot="10800000">
            <a:off x="1835150" y="404813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3139" name="AutoShape 3"/>
          <p:cNvSpPr>
            <a:spLocks noChangeArrowheads="1"/>
          </p:cNvSpPr>
          <p:nvPr/>
        </p:nvSpPr>
        <p:spPr bwMode="gray">
          <a:xfrm>
            <a:off x="1476375" y="260350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Дуфинець</a:t>
            </a:r>
            <a:r>
              <a:rPr lang="uk-UA" sz="32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32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Адріана </a:t>
            </a:r>
            <a:endParaRPr lang="uk-UA" sz="32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11-а клас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66081" y="2060848"/>
            <a:ext cx="1385639" cy="1409788"/>
            <a:chOff x="555" y="2823"/>
            <a:chExt cx="973" cy="1065"/>
          </a:xfrm>
        </p:grpSpPr>
        <p:pic>
          <p:nvPicPr>
            <p:cNvPr id="11280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1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2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3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284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399" y="4005064"/>
            <a:ext cx="1311425" cy="1335782"/>
            <a:chOff x="555" y="2823"/>
            <a:chExt cx="973" cy="1065"/>
          </a:xfrm>
        </p:grpSpPr>
        <p:pic>
          <p:nvPicPr>
            <p:cNvPr id="11275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6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7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8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279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3153" name="Text Box 17"/>
          <p:cNvSpPr txBox="1">
            <a:spLocks noChangeArrowheads="1"/>
          </p:cNvSpPr>
          <p:nvPr/>
        </p:nvSpPr>
        <p:spPr bwMode="auto">
          <a:xfrm>
            <a:off x="2012723" y="2318883"/>
            <a:ext cx="371447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Німецька мова</a:t>
            </a:r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603161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5337" y="2282849"/>
            <a:ext cx="507889" cy="93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3162" name="Picture 26" descr="num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94787" y="4210198"/>
            <a:ext cx="597145" cy="87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004259" y="4187458"/>
            <a:ext cx="60322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uk-UA" sz="2400" b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Українська </a:t>
            </a:r>
            <a:r>
              <a:rPr lang="uk-UA" sz="24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мова </a:t>
            </a:r>
            <a:r>
              <a:rPr lang="uk-UA" sz="2400" b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та </a:t>
            </a:r>
            <a:r>
              <a:rPr lang="uk-UA" sz="24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література</a:t>
            </a:r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23" name="Picture 27" descr="num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93599" y="293597"/>
            <a:ext cx="768685" cy="11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835150" y="404813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205947" y="282776"/>
            <a:ext cx="2565853" cy="89009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Безик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Дана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</a:t>
            </a: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-а клас</a:t>
            </a:r>
            <a:endParaRPr lang="uk-UA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2974190" y="785705"/>
            <a:ext cx="3142463" cy="89009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Попфалуші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Неля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11-б клас</a:t>
            </a:r>
            <a:endParaRPr lang="uk-UA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34704" y="3103609"/>
            <a:ext cx="936104" cy="875304"/>
            <a:chOff x="555" y="2823"/>
            <a:chExt cx="973" cy="1065"/>
          </a:xfrm>
        </p:grpSpPr>
        <p:pic>
          <p:nvPicPr>
            <p:cNvPr id="23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7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235754" y="3284628"/>
            <a:ext cx="120257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Хімія </a:t>
            </a:r>
            <a:endParaRPr 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32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623" y="3255037"/>
            <a:ext cx="307952" cy="5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1192343" y="4990937"/>
            <a:ext cx="204575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Математика </a:t>
            </a:r>
            <a:endParaRPr lang="uk-UA" sz="20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42" name="Group 18"/>
          <p:cNvGrpSpPr>
            <a:grpSpLocks/>
          </p:cNvGrpSpPr>
          <p:nvPr/>
        </p:nvGrpSpPr>
        <p:grpSpPr bwMode="auto">
          <a:xfrm>
            <a:off x="407341" y="4789491"/>
            <a:ext cx="863467" cy="897349"/>
            <a:chOff x="555" y="2823"/>
            <a:chExt cx="973" cy="1065"/>
          </a:xfrm>
        </p:grpSpPr>
        <p:pic>
          <p:nvPicPr>
            <p:cNvPr id="43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7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8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991" y="4892340"/>
            <a:ext cx="4495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9" descr="num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73215" y="1947553"/>
            <a:ext cx="683319" cy="933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AutoShape 3"/>
          <p:cNvSpPr>
            <a:spLocks noChangeArrowheads="1"/>
          </p:cNvSpPr>
          <p:nvPr/>
        </p:nvSpPr>
        <p:spPr bwMode="gray">
          <a:xfrm>
            <a:off x="6248655" y="373021"/>
            <a:ext cx="2802883" cy="89009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Якимець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Анна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8</a:t>
            </a: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-б клас</a:t>
            </a:r>
            <a:endParaRPr lang="uk-UA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31" name="Group 4"/>
          <p:cNvGrpSpPr>
            <a:grpSpLocks/>
          </p:cNvGrpSpPr>
          <p:nvPr/>
        </p:nvGrpSpPr>
        <p:grpSpPr bwMode="auto">
          <a:xfrm>
            <a:off x="2900010" y="3140518"/>
            <a:ext cx="891077" cy="875304"/>
            <a:chOff x="555" y="2823"/>
            <a:chExt cx="973" cy="1065"/>
          </a:xfrm>
        </p:grpSpPr>
        <p:pic>
          <p:nvPicPr>
            <p:cNvPr id="33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7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3728319" y="3300901"/>
            <a:ext cx="245004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uk-UA" sz="2000" b="1" dirty="0" smtClean="0">
                <a:solidFill>
                  <a:srgbClr val="FF0000"/>
                </a:solidFill>
                <a:latin typeface="Verdana" pitchFamily="34" charset="0"/>
              </a:rPr>
              <a:t>Правознавство</a:t>
            </a:r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39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4270" y="3237970"/>
            <a:ext cx="298193" cy="54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" name="Group 4"/>
          <p:cNvGrpSpPr>
            <a:grpSpLocks/>
          </p:cNvGrpSpPr>
          <p:nvPr/>
        </p:nvGrpSpPr>
        <p:grpSpPr bwMode="auto">
          <a:xfrm>
            <a:off x="6264008" y="3186731"/>
            <a:ext cx="936104" cy="875304"/>
            <a:chOff x="555" y="2823"/>
            <a:chExt cx="973" cy="1065"/>
          </a:xfrm>
        </p:grpSpPr>
        <p:pic>
          <p:nvPicPr>
            <p:cNvPr id="49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2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7316200" y="3224414"/>
            <a:ext cx="169148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000" b="1" dirty="0" smtClean="0">
                <a:solidFill>
                  <a:srgbClr val="FF0000"/>
                </a:solidFill>
                <a:latin typeface="Verdana" pitchFamily="34" charset="0"/>
              </a:rPr>
              <a:t>Трудове</a:t>
            </a:r>
          </a:p>
          <a:p>
            <a:pPr algn="l"/>
            <a:r>
              <a:rPr lang="uk-UA" sz="2000" b="1" dirty="0" smtClean="0">
                <a:solidFill>
                  <a:srgbClr val="FF0000"/>
                </a:solidFill>
                <a:latin typeface="Verdana" pitchFamily="34" charset="0"/>
              </a:rPr>
              <a:t>навчання </a:t>
            </a:r>
            <a:endParaRPr lang="en-US" sz="20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64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1174" y="3325121"/>
            <a:ext cx="307952" cy="5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Text Box 10"/>
          <p:cNvSpPr txBox="1">
            <a:spLocks noChangeArrowheads="1"/>
          </p:cNvSpPr>
          <p:nvPr/>
        </p:nvSpPr>
        <p:spPr bwMode="auto">
          <a:xfrm>
            <a:off x="3995936" y="5013176"/>
            <a:ext cx="180049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Економіка </a:t>
            </a:r>
            <a:endParaRPr lang="uk-UA" sz="20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66" name="Group 18"/>
          <p:cNvGrpSpPr>
            <a:grpSpLocks/>
          </p:cNvGrpSpPr>
          <p:nvPr/>
        </p:nvGrpSpPr>
        <p:grpSpPr bwMode="auto">
          <a:xfrm>
            <a:off x="3182165" y="4781238"/>
            <a:ext cx="863467" cy="897349"/>
            <a:chOff x="555" y="2823"/>
            <a:chExt cx="973" cy="1065"/>
          </a:xfrm>
        </p:grpSpPr>
        <p:pic>
          <p:nvPicPr>
            <p:cNvPr id="67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2" name="Picture 27" descr="num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93626" y="4929637"/>
            <a:ext cx="407902" cy="58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Text Box 10"/>
          <p:cNvSpPr txBox="1">
            <a:spLocks noChangeArrowheads="1"/>
          </p:cNvSpPr>
          <p:nvPr/>
        </p:nvSpPr>
        <p:spPr bwMode="auto">
          <a:xfrm>
            <a:off x="7328263" y="5013176"/>
            <a:ext cx="128272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Фізика </a:t>
            </a:r>
            <a:endParaRPr lang="uk-UA" sz="20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74" name="Group 18"/>
          <p:cNvGrpSpPr>
            <a:grpSpLocks/>
          </p:cNvGrpSpPr>
          <p:nvPr/>
        </p:nvGrpSpPr>
        <p:grpSpPr bwMode="auto">
          <a:xfrm>
            <a:off x="6410725" y="4855677"/>
            <a:ext cx="863467" cy="897349"/>
            <a:chOff x="555" y="2823"/>
            <a:chExt cx="973" cy="1065"/>
          </a:xfrm>
        </p:grpSpPr>
        <p:pic>
          <p:nvPicPr>
            <p:cNvPr id="75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9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0" name="Picture 27" descr="num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75254" y="4986150"/>
            <a:ext cx="390654" cy="563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570991" y="409636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219145" y="365297"/>
            <a:ext cx="4183133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Надь </a:t>
            </a: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Данієл</a:t>
            </a:r>
            <a:endParaRPr lang="uk-UA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11-б </a:t>
            </a: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клас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gray">
          <a:xfrm>
            <a:off x="4758400" y="345513"/>
            <a:ext cx="4151748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Губаль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Даяна</a:t>
            </a:r>
            <a:endParaRPr lang="uk-UA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8</a:t>
            </a: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-б </a:t>
            </a: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клас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494201" y="2398681"/>
            <a:ext cx="1080120" cy="1151260"/>
            <a:chOff x="555" y="2823"/>
            <a:chExt cx="973" cy="1065"/>
          </a:xfrm>
        </p:grpSpPr>
        <p:pic>
          <p:nvPicPr>
            <p:cNvPr id="16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26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4153" y="2643540"/>
            <a:ext cx="393000" cy="57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527200" y="4860234"/>
            <a:ext cx="340484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uk-UA" sz="2000" b="1" dirty="0" smtClean="0">
                <a:solidFill>
                  <a:srgbClr val="006600"/>
                </a:solidFill>
                <a:latin typeface="Verdana" pitchFamily="34" charset="0"/>
              </a:rPr>
              <a:t>Інформаційні техн.</a:t>
            </a:r>
            <a:endParaRPr lang="uk-UA" sz="2000" b="1" dirty="0">
              <a:solidFill>
                <a:srgbClr val="006600"/>
              </a:solidFill>
              <a:latin typeface="Verdana" pitchFamily="34" charset="0"/>
            </a:endParaRPr>
          </a:p>
        </p:txBody>
      </p:sp>
      <p:grpSp>
        <p:nvGrpSpPr>
          <p:cNvPr id="24" name="Group 18"/>
          <p:cNvGrpSpPr>
            <a:grpSpLocks/>
          </p:cNvGrpSpPr>
          <p:nvPr/>
        </p:nvGrpSpPr>
        <p:grpSpPr bwMode="auto">
          <a:xfrm>
            <a:off x="493441" y="4629004"/>
            <a:ext cx="1054237" cy="1100043"/>
            <a:chOff x="555" y="2823"/>
            <a:chExt cx="973" cy="1065"/>
          </a:xfrm>
        </p:grpSpPr>
        <p:pic>
          <p:nvPicPr>
            <p:cNvPr id="25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9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1656623" y="2682644"/>
            <a:ext cx="11849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Хімія</a:t>
            </a:r>
            <a:r>
              <a:rPr lang="uk-UA" sz="2000" b="1" dirty="0" smtClean="0">
                <a:solidFill>
                  <a:srgbClr val="006600"/>
                </a:solidFill>
                <a:latin typeface="Verdana" pitchFamily="34" charset="0"/>
              </a:rPr>
              <a:t> </a:t>
            </a:r>
            <a:endParaRPr lang="uk-UA" sz="2000" b="1" dirty="0">
              <a:solidFill>
                <a:srgbClr val="006600"/>
              </a:solidFill>
              <a:latin typeface="Verdana" pitchFamily="34" charset="0"/>
            </a:endParaRPr>
          </a:p>
        </p:txBody>
      </p:sp>
      <p:pic>
        <p:nvPicPr>
          <p:cNvPr id="31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6601" y="4852569"/>
            <a:ext cx="4495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6012160" y="4792755"/>
            <a:ext cx="239039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000" b="1" dirty="0" smtClean="0">
                <a:solidFill>
                  <a:srgbClr val="006600"/>
                </a:solidFill>
                <a:latin typeface="Verdana" pitchFamily="34" charset="0"/>
              </a:rPr>
              <a:t>Історія</a:t>
            </a:r>
          </a:p>
          <a:p>
            <a:pPr algn="l"/>
            <a:r>
              <a:rPr lang="uk-UA" sz="2000" b="1" dirty="0" smtClean="0">
                <a:solidFill>
                  <a:srgbClr val="006600"/>
                </a:solidFill>
                <a:latin typeface="Verdana" pitchFamily="34" charset="0"/>
              </a:rPr>
              <a:t>Німецька мова</a:t>
            </a:r>
            <a:endParaRPr lang="uk-UA" sz="2000" b="1" dirty="0">
              <a:solidFill>
                <a:srgbClr val="006600"/>
              </a:solidFill>
              <a:latin typeface="Verdana" pitchFamily="34" charset="0"/>
            </a:endParaRPr>
          </a:p>
        </p:txBody>
      </p:sp>
      <p:grpSp>
        <p:nvGrpSpPr>
          <p:cNvPr id="49" name="Group 18"/>
          <p:cNvGrpSpPr>
            <a:grpSpLocks/>
          </p:cNvGrpSpPr>
          <p:nvPr/>
        </p:nvGrpSpPr>
        <p:grpSpPr bwMode="auto">
          <a:xfrm>
            <a:off x="4978401" y="4561525"/>
            <a:ext cx="1054237" cy="1100043"/>
            <a:chOff x="555" y="2823"/>
            <a:chExt cx="973" cy="1065"/>
          </a:xfrm>
        </p:grpSpPr>
        <p:pic>
          <p:nvPicPr>
            <p:cNvPr id="50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4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5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61561" y="4785090"/>
            <a:ext cx="4495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884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10"/>
          <p:cNvSpPr>
            <a:spLocks noChangeArrowheads="1"/>
          </p:cNvSpPr>
          <p:nvPr/>
        </p:nvSpPr>
        <p:spPr bwMode="gray">
          <a:xfrm>
            <a:off x="870656" y="1273710"/>
            <a:ext cx="3882492" cy="9701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Мельник Павло </a:t>
            </a:r>
          </a:p>
          <a:p>
            <a:pPr>
              <a:defRPr/>
            </a:pP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11-б  клас</a:t>
            </a:r>
            <a:endParaRPr lang="uk-UA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gray">
          <a:xfrm>
            <a:off x="870656" y="2602596"/>
            <a:ext cx="3871141" cy="10081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Ковалюк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Валерія </a:t>
            </a:r>
          </a:p>
          <a:p>
            <a:pPr>
              <a:defRPr/>
            </a:pP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11-а клас </a:t>
            </a:r>
            <a:endParaRPr lang="uk-UA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8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03666"/>
            <a:ext cx="51593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83881" y="150552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математика</a:t>
            </a:r>
            <a:endParaRPr lang="uk-UA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749981" y="291300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Історія</a:t>
            </a:r>
            <a:endParaRPr lang="uk-UA" sz="2400" dirty="0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gray">
          <a:xfrm>
            <a:off x="914618" y="3992074"/>
            <a:ext cx="3882492" cy="9701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Телінгер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Едгард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  <a:p>
            <a:pPr>
              <a:defRPr/>
            </a:pP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10-б  клас</a:t>
            </a:r>
            <a:endParaRPr lang="uk-UA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gray">
          <a:xfrm>
            <a:off x="914618" y="5320960"/>
            <a:ext cx="3871141" cy="10081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Пензештадлер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Андрій </a:t>
            </a:r>
          </a:p>
          <a:p>
            <a:pPr>
              <a:defRPr/>
            </a:pP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8-б клас </a:t>
            </a:r>
            <a:endParaRPr lang="uk-UA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2511" y="4064126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Трудове</a:t>
            </a:r>
          </a:p>
          <a:p>
            <a:r>
              <a:rPr lang="uk-UA" sz="2400" dirty="0" smtClean="0"/>
              <a:t>навчання</a:t>
            </a:r>
            <a:endParaRPr lang="uk-UA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42511" y="5494182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Трудове</a:t>
            </a:r>
          </a:p>
          <a:p>
            <a:r>
              <a:rPr lang="uk-UA" sz="2400" dirty="0" smtClean="0"/>
              <a:t>навчання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5188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</a:t>
            </a:r>
            <a:r>
              <a:rPr lang="ru-RU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І ступінь</a:t>
            </a:r>
            <a:endParaRPr lang="ru-RU" sz="4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 Unicode MS" pitchFamily="34" charset="-128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9653905"/>
              </p:ext>
            </p:extLst>
          </p:nvPr>
        </p:nvGraphicFramePr>
        <p:xfrm>
          <a:off x="611560" y="1052736"/>
          <a:ext cx="7920879" cy="5112345"/>
        </p:xfrm>
        <a:graphic>
          <a:graphicData uri="http://schemas.openxmlformats.org/drawingml/2006/table">
            <a:tbl>
              <a:tblPr/>
              <a:tblGrid>
                <a:gridCol w="9408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32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02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52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7005">
                  <a:extLst>
                    <a:ext uri="{9D8B030D-6E8A-4147-A177-3AD203B41FA5}">
                      <a16:colId xmlns:a16="http://schemas.microsoft.com/office/drawing/2014/main" xmlns="" val="1326843906"/>
                    </a:ext>
                  </a:extLst>
                </a:gridCol>
              </a:tblGrid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2б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2в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19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19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96%</a:t>
                      </a:r>
                      <a:endParaRPr lang="uk-UA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15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4а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86%</a:t>
                      </a:r>
                      <a:endParaRPr lang="uk-UA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90%</a:t>
                      </a:r>
                      <a:endParaRPr lang="uk-UA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85%</a:t>
                      </a:r>
                      <a:endParaRPr lang="uk-UA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82061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AutoShape 2"/>
          <p:cNvSpPr>
            <a:spLocks noChangeArrowheads="1"/>
          </p:cNvSpPr>
          <p:nvPr/>
        </p:nvSpPr>
        <p:spPr bwMode="gray">
          <a:xfrm>
            <a:off x="0" y="179488"/>
            <a:ext cx="8928991" cy="66785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66"/>
              </a:gs>
              <a:gs pos="50000">
                <a:srgbClr val="2F762F"/>
              </a:gs>
              <a:gs pos="100000">
                <a:srgbClr val="66FF66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622599" name="AutoShape 7"/>
          <p:cNvSpPr>
            <a:spLocks noChangeArrowheads="1"/>
          </p:cNvSpPr>
          <p:nvPr/>
        </p:nvSpPr>
        <p:spPr bwMode="gray">
          <a:xfrm>
            <a:off x="395536" y="1179172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Ердевдій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Марк 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11-а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2600" name="AutoShape 8"/>
          <p:cNvSpPr>
            <a:spLocks noChangeArrowheads="1"/>
          </p:cNvSpPr>
          <p:nvPr/>
        </p:nvSpPr>
        <p:spPr bwMode="gray">
          <a:xfrm>
            <a:off x="400333" y="2059598"/>
            <a:ext cx="4963755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Жиган Едуард11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2601" name="AutoShape 9"/>
          <p:cNvSpPr>
            <a:spLocks noChangeArrowheads="1"/>
          </p:cNvSpPr>
          <p:nvPr/>
        </p:nvSpPr>
        <p:spPr bwMode="gray">
          <a:xfrm>
            <a:off x="395536" y="2964404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Дудич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Наталія 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10-а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622602" name="Picture 10" descr="nu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62856"/>
            <a:ext cx="576064" cy="84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9"/>
          <p:cNvSpPr>
            <a:spLocks noChangeArrowheads="1"/>
          </p:cNvSpPr>
          <p:nvPr/>
        </p:nvSpPr>
        <p:spPr bwMode="gray">
          <a:xfrm>
            <a:off x="395536" y="3912753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Шимик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Анастасія 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10-а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16116" y="132757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Англійська мова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215261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Екологія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4128" y="3057421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Історія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endParaRPr lang="uk-UA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90550" y="4026905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Правознавство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gray">
          <a:xfrm>
            <a:off x="395536" y="4870230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Орос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Камілла 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9-а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gray">
          <a:xfrm>
            <a:off x="467545" y="5818579"/>
            <a:ext cx="4896544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Сведку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Летісія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8-б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48618" y="4885260"/>
            <a:ext cx="3173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Трудове </a:t>
            </a:r>
            <a:r>
              <a:rPr lang="uk-UA" sz="2400" b="1" dirty="0">
                <a:solidFill>
                  <a:schemeClr val="bg1"/>
                </a:solidFill>
              </a:rPr>
              <a:t>н</a:t>
            </a:r>
            <a:r>
              <a:rPr lang="uk-UA" sz="2400" b="1" dirty="0" smtClean="0">
                <a:solidFill>
                  <a:schemeClr val="bg1"/>
                </a:solidFill>
              </a:rPr>
              <a:t>авчання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3073" y="5911596"/>
            <a:ext cx="3173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Трудове </a:t>
            </a:r>
            <a:r>
              <a:rPr lang="uk-UA" sz="2400" b="1" dirty="0">
                <a:solidFill>
                  <a:schemeClr val="bg1"/>
                </a:solidFill>
              </a:rPr>
              <a:t>н</a:t>
            </a:r>
            <a:r>
              <a:rPr lang="uk-UA" sz="2400" b="1" dirty="0" smtClean="0">
                <a:solidFill>
                  <a:schemeClr val="bg1"/>
                </a:solidFill>
              </a:rPr>
              <a:t>авчання</a:t>
            </a:r>
            <a:endParaRPr lang="uk-U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875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AutoShape 2"/>
          <p:cNvSpPr>
            <a:spLocks noChangeArrowheads="1"/>
          </p:cNvSpPr>
          <p:nvPr/>
        </p:nvSpPr>
        <p:spPr bwMode="gray">
          <a:xfrm>
            <a:off x="359024" y="218873"/>
            <a:ext cx="8784976" cy="640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66"/>
              </a:gs>
              <a:gs pos="50000">
                <a:srgbClr val="2F762F"/>
              </a:gs>
              <a:gs pos="100000">
                <a:srgbClr val="66FF66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622599" name="AutoShape 7"/>
          <p:cNvSpPr>
            <a:spLocks noChangeArrowheads="1"/>
          </p:cNvSpPr>
          <p:nvPr/>
        </p:nvSpPr>
        <p:spPr bwMode="gray">
          <a:xfrm>
            <a:off x="537227" y="1269957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Полішко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Андрій 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11-б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2600" name="AutoShape 8"/>
          <p:cNvSpPr>
            <a:spLocks noChangeArrowheads="1"/>
          </p:cNvSpPr>
          <p:nvPr/>
        </p:nvSpPr>
        <p:spPr bwMode="gray">
          <a:xfrm>
            <a:off x="552026" y="2293361"/>
            <a:ext cx="504056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Соболь Максим 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7-б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2601" name="AutoShape 9"/>
          <p:cNvSpPr>
            <a:spLocks noChangeArrowheads="1"/>
          </p:cNvSpPr>
          <p:nvPr/>
        </p:nvSpPr>
        <p:spPr bwMode="gray">
          <a:xfrm>
            <a:off x="566272" y="3238591"/>
            <a:ext cx="506801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Марковці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Іван 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7-б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622602" name="Picture 10" descr="nu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50178"/>
            <a:ext cx="648072" cy="94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9"/>
          <p:cNvSpPr>
            <a:spLocks noChangeArrowheads="1"/>
          </p:cNvSpPr>
          <p:nvPr/>
        </p:nvSpPr>
        <p:spPr bwMode="gray">
          <a:xfrm>
            <a:off x="605408" y="4355013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Данку Камілла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36096" y="132887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Інформатика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8039" y="23766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Математика 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1530" y="333160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Хімія</a:t>
            </a:r>
            <a:r>
              <a:rPr lang="uk-UA" b="1" dirty="0" smtClean="0">
                <a:solidFill>
                  <a:schemeClr val="bg1"/>
                </a:solidFill>
              </a:rPr>
              <a:t> 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8457" y="444803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Німецька мова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gray">
          <a:xfrm>
            <a:off x="598656" y="5373216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Моріц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Крістіна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8-б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06840" y="5281567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Трудове</a:t>
            </a:r>
          </a:p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навчання</a:t>
            </a:r>
            <a:endParaRPr lang="uk-UA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AutoShape 2"/>
          <p:cNvSpPr>
            <a:spLocks noChangeArrowheads="1"/>
          </p:cNvSpPr>
          <p:nvPr/>
        </p:nvSpPr>
        <p:spPr bwMode="gray">
          <a:xfrm>
            <a:off x="323528" y="332656"/>
            <a:ext cx="8642350" cy="6335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3725"/>
                  <a:invGamma/>
                </a:scheme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uk-UA"/>
              <a:t>Водила</a:t>
            </a:r>
            <a:endParaRPr lang="ru-RU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20553" name="AutoShape 9"/>
          <p:cNvSpPr>
            <a:spLocks noChangeArrowheads="1"/>
          </p:cNvSpPr>
          <p:nvPr/>
        </p:nvSpPr>
        <p:spPr bwMode="gray">
          <a:xfrm>
            <a:off x="644343" y="1978313"/>
            <a:ext cx="468052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Гопак 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Вікторія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0554" name="AutoShape 10"/>
          <p:cNvSpPr>
            <a:spLocks noChangeArrowheads="1"/>
          </p:cNvSpPr>
          <p:nvPr/>
        </p:nvSpPr>
        <p:spPr bwMode="gray">
          <a:xfrm>
            <a:off x="665539" y="959835"/>
            <a:ext cx="468052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Соболь </a:t>
            </a: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Кирил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10-б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620556" name="Picture 12" descr="num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850" y="10352"/>
            <a:ext cx="598597" cy="86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0557" name="AutoShape 13"/>
          <p:cNvSpPr>
            <a:spLocks noChangeArrowheads="1"/>
          </p:cNvSpPr>
          <p:nvPr/>
        </p:nvSpPr>
        <p:spPr bwMode="gray">
          <a:xfrm>
            <a:off x="629095" y="3051318"/>
            <a:ext cx="467462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Ягудін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Йосип 9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gray">
          <a:xfrm>
            <a:off x="665489" y="5175563"/>
            <a:ext cx="4680570" cy="72008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Литинець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Анастасія</a:t>
            </a:r>
          </a:p>
          <a:p>
            <a:pPr>
              <a:defRPr/>
            </a:pP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7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665489" y="4148016"/>
            <a:ext cx="4638228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Пилипів Руслан 9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530477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Фізика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5330" y="192756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Інформаційні</a:t>
            </a:r>
          </a:p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технології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5330" y="88554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Інформаційні</a:t>
            </a:r>
          </a:p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технології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0643" y="2959669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Інформаційні</a:t>
            </a:r>
          </a:p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технології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5350" y="427896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/>
                </a:solidFill>
              </a:rPr>
              <a:t>Фізика</a:t>
            </a:r>
            <a:endParaRPr lang="uk-U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15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AutoShape 2"/>
          <p:cNvSpPr>
            <a:spLocks noChangeArrowheads="1"/>
          </p:cNvSpPr>
          <p:nvPr/>
        </p:nvSpPr>
        <p:spPr bwMode="gray">
          <a:xfrm>
            <a:off x="323528" y="290760"/>
            <a:ext cx="8642350" cy="6335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3725"/>
                  <a:invGamma/>
                </a:scheme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20553" name="AutoShape 9"/>
          <p:cNvSpPr>
            <a:spLocks noChangeArrowheads="1"/>
          </p:cNvSpPr>
          <p:nvPr/>
        </p:nvSpPr>
        <p:spPr bwMode="gray">
          <a:xfrm>
            <a:off x="646332" y="2071409"/>
            <a:ext cx="468052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Кополовець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веліна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0554" name="AutoShape 10"/>
          <p:cNvSpPr>
            <a:spLocks noChangeArrowheads="1"/>
          </p:cNvSpPr>
          <p:nvPr/>
        </p:nvSpPr>
        <p:spPr bwMode="gray">
          <a:xfrm>
            <a:off x="692658" y="4808919"/>
            <a:ext cx="468052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Чирибан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Вікторія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620556" name="Picture 12" descr="num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850" y="10352"/>
            <a:ext cx="598597" cy="86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0557" name="AutoShape 13"/>
          <p:cNvSpPr>
            <a:spLocks noChangeArrowheads="1"/>
          </p:cNvSpPr>
          <p:nvPr/>
        </p:nvSpPr>
        <p:spPr bwMode="gray">
          <a:xfrm>
            <a:off x="633198" y="3341303"/>
            <a:ext cx="467462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Кручок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Петро 7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608" y="345861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rgbClr val="FFFF00"/>
                </a:solidFill>
              </a:rPr>
              <a:t>Хімія</a:t>
            </a:r>
            <a:endParaRPr lang="uk-UA" sz="2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608" y="490193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rgbClr val="FFFF00"/>
                </a:solidFill>
              </a:rPr>
              <a:t>Математика</a:t>
            </a:r>
            <a:endParaRPr lang="uk-UA" sz="24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87906" y="95635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rgbClr val="FFFF00"/>
                </a:solidFill>
              </a:rPr>
              <a:t>Українська мова</a:t>
            </a:r>
            <a:endParaRPr lang="uk-UA" sz="2400" b="1" dirty="0">
              <a:solidFill>
                <a:srgbClr val="FFFF00"/>
              </a:solidFill>
            </a:endParaRP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gray">
          <a:xfrm>
            <a:off x="646332" y="826936"/>
            <a:ext cx="4648354" cy="69073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Якимчук Катерина 9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10335" y="216442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rgbClr val="FFFF00"/>
                </a:solidFill>
              </a:rPr>
              <a:t>Українська мова</a:t>
            </a:r>
            <a:endParaRPr lang="uk-UA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08259" name="AutoShape 3"/>
          <p:cNvSpPr>
            <a:spLocks noChangeArrowheads="1"/>
          </p:cNvSpPr>
          <p:nvPr/>
        </p:nvSpPr>
        <p:spPr bwMode="gray">
          <a:xfrm>
            <a:off x="2555875" y="1412875"/>
            <a:ext cx="3311525" cy="788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Білий М.І.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08262" name="AutoShape 6"/>
          <p:cNvSpPr>
            <a:spLocks noChangeArrowheads="1"/>
          </p:cNvSpPr>
          <p:nvPr/>
        </p:nvSpPr>
        <p:spPr bwMode="gray">
          <a:xfrm>
            <a:off x="2051050" y="3068638"/>
            <a:ext cx="4897438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63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902784"/>
            <a:ext cx="5159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00338" y="2781300"/>
            <a:ext cx="936625" cy="1014413"/>
            <a:chOff x="912" y="1920"/>
            <a:chExt cx="816" cy="820"/>
          </a:xfrm>
        </p:grpSpPr>
        <p:sp>
          <p:nvSpPr>
            <p:cNvPr id="20498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0499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0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08281" name="AutoShape 25"/>
          <p:cNvSpPr>
            <a:spLocks noChangeArrowheads="1"/>
          </p:cNvSpPr>
          <p:nvPr/>
        </p:nvSpPr>
        <p:spPr bwMode="gray">
          <a:xfrm>
            <a:off x="1187450" y="5732463"/>
            <a:ext cx="6192838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83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0832" y="5509419"/>
            <a:ext cx="59531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5384823" y="5367582"/>
            <a:ext cx="1008063" cy="1014412"/>
            <a:chOff x="4176" y="1296"/>
            <a:chExt cx="768" cy="820"/>
          </a:xfrm>
        </p:grpSpPr>
        <p:sp>
          <p:nvSpPr>
            <p:cNvPr id="20492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0493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4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5" name="AutoShape 24"/>
          <p:cNvSpPr>
            <a:spLocks noChangeArrowheads="1"/>
          </p:cNvSpPr>
          <p:nvPr/>
        </p:nvSpPr>
        <p:spPr bwMode="gray">
          <a:xfrm>
            <a:off x="1476375" y="4292600"/>
            <a:ext cx="568801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26" name="Picture 26" descr="num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92886" y="4140994"/>
            <a:ext cx="5873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2987824" y="4005064"/>
            <a:ext cx="990600" cy="969963"/>
            <a:chOff x="3072" y="2728"/>
            <a:chExt cx="816" cy="824"/>
          </a:xfrm>
        </p:grpSpPr>
        <p:sp>
          <p:nvSpPr>
            <p:cNvPr id="32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3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1" name="Group 28"/>
          <p:cNvGrpSpPr>
            <a:grpSpLocks/>
          </p:cNvGrpSpPr>
          <p:nvPr/>
        </p:nvGrpSpPr>
        <p:grpSpPr bwMode="auto">
          <a:xfrm>
            <a:off x="2987105" y="4005560"/>
            <a:ext cx="990600" cy="969963"/>
            <a:chOff x="3072" y="2728"/>
            <a:chExt cx="816" cy="824"/>
          </a:xfrm>
        </p:grpSpPr>
        <p:sp>
          <p:nvSpPr>
            <p:cNvPr id="42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3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1909099" y="4029869"/>
            <a:ext cx="990600" cy="969963"/>
            <a:chOff x="3072" y="2728"/>
            <a:chExt cx="816" cy="824"/>
          </a:xfrm>
        </p:grpSpPr>
        <p:sp>
          <p:nvSpPr>
            <p:cNvPr id="29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0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36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1730" y="274504"/>
            <a:ext cx="51593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" name="Group 8"/>
          <p:cNvGrpSpPr>
            <a:grpSpLocks/>
          </p:cNvGrpSpPr>
          <p:nvPr/>
        </p:nvGrpSpPr>
        <p:grpSpPr bwMode="auto">
          <a:xfrm>
            <a:off x="4031456" y="2780798"/>
            <a:ext cx="936625" cy="1014413"/>
            <a:chOff x="912" y="1920"/>
            <a:chExt cx="816" cy="820"/>
          </a:xfrm>
        </p:grpSpPr>
        <p:sp>
          <p:nvSpPr>
            <p:cNvPr id="47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8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0" name="Group 28"/>
          <p:cNvGrpSpPr>
            <a:grpSpLocks/>
          </p:cNvGrpSpPr>
          <p:nvPr/>
        </p:nvGrpSpPr>
        <p:grpSpPr bwMode="auto">
          <a:xfrm>
            <a:off x="4211576" y="4005064"/>
            <a:ext cx="990600" cy="969963"/>
            <a:chOff x="3072" y="2728"/>
            <a:chExt cx="816" cy="824"/>
          </a:xfrm>
        </p:grpSpPr>
        <p:sp>
          <p:nvSpPr>
            <p:cNvPr id="51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52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4" name="Group 56"/>
          <p:cNvGrpSpPr>
            <a:grpSpLocks/>
          </p:cNvGrpSpPr>
          <p:nvPr/>
        </p:nvGrpSpPr>
        <p:grpSpPr bwMode="auto">
          <a:xfrm>
            <a:off x="4252849" y="5406827"/>
            <a:ext cx="1008063" cy="1014412"/>
            <a:chOff x="4176" y="1296"/>
            <a:chExt cx="768" cy="820"/>
          </a:xfrm>
        </p:grpSpPr>
        <p:sp>
          <p:nvSpPr>
            <p:cNvPr id="55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56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8" name="Group 56"/>
          <p:cNvGrpSpPr>
            <a:grpSpLocks/>
          </p:cNvGrpSpPr>
          <p:nvPr/>
        </p:nvGrpSpPr>
        <p:grpSpPr bwMode="auto">
          <a:xfrm>
            <a:off x="3054258" y="5431631"/>
            <a:ext cx="1008063" cy="1014412"/>
            <a:chOff x="4176" y="1296"/>
            <a:chExt cx="768" cy="820"/>
          </a:xfrm>
        </p:grpSpPr>
        <p:sp>
          <p:nvSpPr>
            <p:cNvPr id="59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60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62" name="Group 56"/>
          <p:cNvGrpSpPr>
            <a:grpSpLocks/>
          </p:cNvGrpSpPr>
          <p:nvPr/>
        </p:nvGrpSpPr>
        <p:grpSpPr bwMode="auto">
          <a:xfrm>
            <a:off x="1839752" y="5431631"/>
            <a:ext cx="1008063" cy="1014412"/>
            <a:chOff x="4176" y="1296"/>
            <a:chExt cx="768" cy="820"/>
          </a:xfrm>
        </p:grpSpPr>
        <p:sp>
          <p:nvSpPr>
            <p:cNvPr id="63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64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002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10308" name="AutoShape 4"/>
          <p:cNvSpPr>
            <a:spLocks noChangeArrowheads="1"/>
          </p:cNvSpPr>
          <p:nvPr/>
        </p:nvSpPr>
        <p:spPr bwMode="gray">
          <a:xfrm>
            <a:off x="1116013" y="1341438"/>
            <a:ext cx="273685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Власюк Є.О.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10310" name="AutoShape 6"/>
          <p:cNvSpPr>
            <a:spLocks noChangeArrowheads="1"/>
          </p:cNvSpPr>
          <p:nvPr/>
        </p:nvSpPr>
        <p:spPr bwMode="gray">
          <a:xfrm>
            <a:off x="371945" y="3031200"/>
            <a:ext cx="8257233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0311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1406" y="2607608"/>
            <a:ext cx="554037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83567" y="2668044"/>
            <a:ext cx="936625" cy="1014412"/>
            <a:chOff x="912" y="1920"/>
            <a:chExt cx="816" cy="820"/>
          </a:xfrm>
        </p:grpSpPr>
        <p:sp>
          <p:nvSpPr>
            <p:cNvPr id="21527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1528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9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10320" name="AutoShape 16"/>
          <p:cNvSpPr>
            <a:spLocks noChangeArrowheads="1"/>
          </p:cNvSpPr>
          <p:nvPr/>
        </p:nvSpPr>
        <p:spPr bwMode="gray">
          <a:xfrm>
            <a:off x="348778" y="4693107"/>
            <a:ext cx="828040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0321" name="Picture 17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5315" y="4433675"/>
            <a:ext cx="6365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782103" y="4387767"/>
            <a:ext cx="990600" cy="969962"/>
            <a:chOff x="3072" y="2728"/>
            <a:chExt cx="816" cy="824"/>
          </a:xfrm>
        </p:grpSpPr>
        <p:sp>
          <p:nvSpPr>
            <p:cNvPr id="21524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1525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9" name="AutoShape 3"/>
          <p:cNvSpPr>
            <a:spLocks noChangeArrowheads="1"/>
          </p:cNvSpPr>
          <p:nvPr/>
        </p:nvSpPr>
        <p:spPr bwMode="gray">
          <a:xfrm>
            <a:off x="4932363" y="1341438"/>
            <a:ext cx="295275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err="1" smtClean="0">
                <a:solidFill>
                  <a:srgbClr val="FFFFFF"/>
                </a:solidFill>
              </a:rPr>
              <a:t>Маргітич.О.М</a:t>
            </a:r>
            <a:r>
              <a:rPr lang="uk-UA" sz="2800" b="1" dirty="0" smtClean="0">
                <a:solidFill>
                  <a:srgbClr val="FFFFFF"/>
                </a:solidFill>
              </a:rPr>
              <a:t>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pSp>
        <p:nvGrpSpPr>
          <p:cNvPr id="38" name="Group 18"/>
          <p:cNvGrpSpPr>
            <a:grpSpLocks/>
          </p:cNvGrpSpPr>
          <p:nvPr/>
        </p:nvGrpSpPr>
        <p:grpSpPr bwMode="auto">
          <a:xfrm>
            <a:off x="1979451" y="4378350"/>
            <a:ext cx="990600" cy="969962"/>
            <a:chOff x="3072" y="2728"/>
            <a:chExt cx="816" cy="824"/>
          </a:xfrm>
        </p:grpSpPr>
        <p:sp>
          <p:nvSpPr>
            <p:cNvPr id="39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0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7" name="Group 12"/>
          <p:cNvGrpSpPr>
            <a:grpSpLocks/>
          </p:cNvGrpSpPr>
          <p:nvPr/>
        </p:nvGrpSpPr>
        <p:grpSpPr bwMode="auto">
          <a:xfrm>
            <a:off x="5099078" y="2695833"/>
            <a:ext cx="936625" cy="1014412"/>
            <a:chOff x="912" y="1920"/>
            <a:chExt cx="816" cy="820"/>
          </a:xfrm>
        </p:grpSpPr>
        <p:sp>
          <p:nvSpPr>
            <p:cNvPr id="42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3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5" name="Group 18"/>
          <p:cNvGrpSpPr>
            <a:grpSpLocks/>
          </p:cNvGrpSpPr>
          <p:nvPr/>
        </p:nvGrpSpPr>
        <p:grpSpPr bwMode="auto">
          <a:xfrm>
            <a:off x="7153573" y="4397184"/>
            <a:ext cx="990600" cy="969962"/>
            <a:chOff x="3072" y="2728"/>
            <a:chExt cx="816" cy="824"/>
          </a:xfrm>
        </p:grpSpPr>
        <p:sp>
          <p:nvSpPr>
            <p:cNvPr id="46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7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50" name="Picture 17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1197" y="173291"/>
            <a:ext cx="6365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9" name="Group 12"/>
          <p:cNvGrpSpPr>
            <a:grpSpLocks/>
          </p:cNvGrpSpPr>
          <p:nvPr/>
        </p:nvGrpSpPr>
        <p:grpSpPr bwMode="auto">
          <a:xfrm>
            <a:off x="1713614" y="2664288"/>
            <a:ext cx="936625" cy="1014412"/>
            <a:chOff x="912" y="1920"/>
            <a:chExt cx="816" cy="820"/>
          </a:xfrm>
        </p:grpSpPr>
        <p:sp>
          <p:nvSpPr>
            <p:cNvPr id="51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52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4" name="Group 12"/>
          <p:cNvGrpSpPr>
            <a:grpSpLocks/>
          </p:cNvGrpSpPr>
          <p:nvPr/>
        </p:nvGrpSpPr>
        <p:grpSpPr bwMode="auto">
          <a:xfrm>
            <a:off x="2815756" y="2700214"/>
            <a:ext cx="936625" cy="1014412"/>
            <a:chOff x="912" y="1920"/>
            <a:chExt cx="816" cy="820"/>
          </a:xfrm>
        </p:grpSpPr>
        <p:sp>
          <p:nvSpPr>
            <p:cNvPr id="55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56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8" name="Group 12"/>
          <p:cNvGrpSpPr>
            <a:grpSpLocks/>
          </p:cNvGrpSpPr>
          <p:nvPr/>
        </p:nvGrpSpPr>
        <p:grpSpPr bwMode="auto">
          <a:xfrm>
            <a:off x="6208227" y="2677272"/>
            <a:ext cx="936625" cy="1014412"/>
            <a:chOff x="912" y="1920"/>
            <a:chExt cx="816" cy="820"/>
          </a:xfrm>
        </p:grpSpPr>
        <p:sp>
          <p:nvSpPr>
            <p:cNvPr id="59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60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62" name="Group 12"/>
          <p:cNvGrpSpPr>
            <a:grpSpLocks/>
          </p:cNvGrpSpPr>
          <p:nvPr/>
        </p:nvGrpSpPr>
        <p:grpSpPr bwMode="auto">
          <a:xfrm>
            <a:off x="7306999" y="2677272"/>
            <a:ext cx="936625" cy="1014412"/>
            <a:chOff x="912" y="1920"/>
            <a:chExt cx="816" cy="820"/>
          </a:xfrm>
        </p:grpSpPr>
        <p:sp>
          <p:nvSpPr>
            <p:cNvPr id="63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64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66" name="Group 18"/>
          <p:cNvGrpSpPr>
            <a:grpSpLocks/>
          </p:cNvGrpSpPr>
          <p:nvPr/>
        </p:nvGrpSpPr>
        <p:grpSpPr bwMode="auto">
          <a:xfrm>
            <a:off x="6014328" y="4424258"/>
            <a:ext cx="990600" cy="969962"/>
            <a:chOff x="3072" y="2728"/>
            <a:chExt cx="816" cy="824"/>
          </a:xfrm>
        </p:grpSpPr>
        <p:sp>
          <p:nvSpPr>
            <p:cNvPr id="67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68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002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10308" name="AutoShape 4"/>
          <p:cNvSpPr>
            <a:spLocks noChangeArrowheads="1"/>
          </p:cNvSpPr>
          <p:nvPr/>
        </p:nvSpPr>
        <p:spPr bwMode="gray">
          <a:xfrm>
            <a:off x="1116013" y="1341438"/>
            <a:ext cx="273685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err="1">
                <a:solidFill>
                  <a:srgbClr val="FFFFFF"/>
                </a:solidFill>
              </a:rPr>
              <a:t>Е</a:t>
            </a:r>
            <a:r>
              <a:rPr lang="uk-UA" sz="2800" b="1" dirty="0" err="1" smtClean="0">
                <a:solidFill>
                  <a:srgbClr val="FFFFFF"/>
                </a:solidFill>
              </a:rPr>
              <a:t>рдевдій</a:t>
            </a:r>
            <a:r>
              <a:rPr lang="uk-UA" sz="2800" b="1" dirty="0" smtClean="0">
                <a:solidFill>
                  <a:srgbClr val="FFFFFF"/>
                </a:solidFill>
              </a:rPr>
              <a:t> Т.В.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10310" name="AutoShape 6"/>
          <p:cNvSpPr>
            <a:spLocks noChangeArrowheads="1"/>
          </p:cNvSpPr>
          <p:nvPr/>
        </p:nvSpPr>
        <p:spPr bwMode="gray">
          <a:xfrm>
            <a:off x="683568" y="2688728"/>
            <a:ext cx="3569072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0311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0247" y="2353019"/>
            <a:ext cx="554037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470757" y="2390272"/>
            <a:ext cx="936625" cy="1014412"/>
            <a:chOff x="912" y="1920"/>
            <a:chExt cx="816" cy="820"/>
          </a:xfrm>
        </p:grpSpPr>
        <p:sp>
          <p:nvSpPr>
            <p:cNvPr id="21527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1528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9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10320" name="AutoShape 16"/>
          <p:cNvSpPr>
            <a:spLocks noChangeArrowheads="1"/>
          </p:cNvSpPr>
          <p:nvPr/>
        </p:nvSpPr>
        <p:spPr bwMode="gray">
          <a:xfrm>
            <a:off x="1475548" y="4080674"/>
            <a:ext cx="449669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0321" name="Picture 17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1625" y="3790333"/>
            <a:ext cx="6365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193586" y="3798908"/>
            <a:ext cx="990600" cy="969962"/>
            <a:chOff x="3072" y="2728"/>
            <a:chExt cx="816" cy="824"/>
          </a:xfrm>
        </p:grpSpPr>
        <p:sp>
          <p:nvSpPr>
            <p:cNvPr id="21524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1525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8" name="Group 18"/>
          <p:cNvGrpSpPr>
            <a:grpSpLocks/>
          </p:cNvGrpSpPr>
          <p:nvPr/>
        </p:nvGrpSpPr>
        <p:grpSpPr bwMode="auto">
          <a:xfrm>
            <a:off x="2086917" y="3792749"/>
            <a:ext cx="990600" cy="969962"/>
            <a:chOff x="3072" y="2728"/>
            <a:chExt cx="816" cy="824"/>
          </a:xfrm>
        </p:grpSpPr>
        <p:sp>
          <p:nvSpPr>
            <p:cNvPr id="39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0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71" name="AutoShape 16"/>
          <p:cNvSpPr>
            <a:spLocks noChangeArrowheads="1"/>
          </p:cNvSpPr>
          <p:nvPr/>
        </p:nvSpPr>
        <p:spPr bwMode="gray">
          <a:xfrm>
            <a:off x="3575844" y="5258721"/>
            <a:ext cx="4668564" cy="7207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006600"/>
              </a:solidFill>
            </a:endParaRPr>
          </a:p>
        </p:txBody>
      </p:sp>
      <p:pic>
        <p:nvPicPr>
          <p:cNvPr id="72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37108" y="4926580"/>
            <a:ext cx="595312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" name="Group 44"/>
          <p:cNvGrpSpPr>
            <a:grpSpLocks/>
          </p:cNvGrpSpPr>
          <p:nvPr/>
        </p:nvGrpSpPr>
        <p:grpSpPr bwMode="auto">
          <a:xfrm>
            <a:off x="4230827" y="4935389"/>
            <a:ext cx="1008062" cy="1014412"/>
            <a:chOff x="4176" y="1296"/>
            <a:chExt cx="768" cy="820"/>
          </a:xfrm>
        </p:grpSpPr>
        <p:sp>
          <p:nvSpPr>
            <p:cNvPr id="74" name="Oval 45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75" name="Picture 4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" name="Text Box 47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77" name="Group 44"/>
          <p:cNvGrpSpPr>
            <a:grpSpLocks/>
          </p:cNvGrpSpPr>
          <p:nvPr/>
        </p:nvGrpSpPr>
        <p:grpSpPr bwMode="auto">
          <a:xfrm>
            <a:off x="5528071" y="4909108"/>
            <a:ext cx="1008062" cy="1014412"/>
            <a:chOff x="4176" y="1296"/>
            <a:chExt cx="768" cy="820"/>
          </a:xfrm>
        </p:grpSpPr>
        <p:sp>
          <p:nvSpPr>
            <p:cNvPr id="78" name="Oval 45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79" name="Picture 4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0" name="Text Box 47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6138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002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10308" name="AutoShape 4"/>
          <p:cNvSpPr>
            <a:spLocks noChangeArrowheads="1"/>
          </p:cNvSpPr>
          <p:nvPr/>
        </p:nvSpPr>
        <p:spPr bwMode="gray">
          <a:xfrm>
            <a:off x="755576" y="1341438"/>
            <a:ext cx="3097287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Сливка Н.І.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10320" name="AutoShape 16"/>
          <p:cNvSpPr>
            <a:spLocks noChangeArrowheads="1"/>
          </p:cNvSpPr>
          <p:nvPr/>
        </p:nvSpPr>
        <p:spPr bwMode="gray">
          <a:xfrm>
            <a:off x="324641" y="4036515"/>
            <a:ext cx="828040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0321" name="Picture 17" descr="nu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6772" y="3861619"/>
            <a:ext cx="6365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509836" y="3759997"/>
            <a:ext cx="990600" cy="969962"/>
            <a:chOff x="3072" y="2728"/>
            <a:chExt cx="816" cy="824"/>
          </a:xfrm>
        </p:grpSpPr>
        <p:sp>
          <p:nvSpPr>
            <p:cNvPr id="21524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1525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697632" y="3675243"/>
            <a:ext cx="990600" cy="969962"/>
            <a:chOff x="3072" y="2728"/>
            <a:chExt cx="816" cy="824"/>
          </a:xfrm>
        </p:grpSpPr>
        <p:sp>
          <p:nvSpPr>
            <p:cNvPr id="39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0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5" name="AutoShape 6"/>
          <p:cNvSpPr>
            <a:spLocks noChangeArrowheads="1"/>
          </p:cNvSpPr>
          <p:nvPr/>
        </p:nvSpPr>
        <p:spPr bwMode="gray">
          <a:xfrm>
            <a:off x="324641" y="2800855"/>
            <a:ext cx="8280400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1536824" y="2521468"/>
            <a:ext cx="936625" cy="1014413"/>
            <a:chOff x="912" y="1920"/>
            <a:chExt cx="816" cy="820"/>
          </a:xfrm>
        </p:grpSpPr>
        <p:sp>
          <p:nvSpPr>
            <p:cNvPr id="33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7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42" name="Picture 7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79128" y="2571576"/>
            <a:ext cx="5159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8"/>
          <p:cNvGrpSpPr>
            <a:grpSpLocks/>
          </p:cNvGrpSpPr>
          <p:nvPr/>
        </p:nvGrpSpPr>
        <p:grpSpPr bwMode="auto">
          <a:xfrm>
            <a:off x="2749007" y="2480194"/>
            <a:ext cx="936625" cy="1014413"/>
            <a:chOff x="912" y="1920"/>
            <a:chExt cx="816" cy="820"/>
          </a:xfrm>
        </p:grpSpPr>
        <p:sp>
          <p:nvSpPr>
            <p:cNvPr id="44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5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47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221250"/>
            <a:ext cx="69914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AutoShape 4"/>
          <p:cNvSpPr>
            <a:spLocks noChangeArrowheads="1"/>
          </p:cNvSpPr>
          <p:nvPr/>
        </p:nvSpPr>
        <p:spPr bwMode="gray">
          <a:xfrm>
            <a:off x="4888763" y="1288469"/>
            <a:ext cx="3097287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>
                <a:solidFill>
                  <a:srgbClr val="FFFFFF"/>
                </a:solidFill>
              </a:rPr>
              <a:t>Л</a:t>
            </a:r>
            <a:r>
              <a:rPr lang="uk-UA" sz="2800" b="1" dirty="0" smtClean="0">
                <a:solidFill>
                  <a:srgbClr val="FFFFFF"/>
                </a:solidFill>
              </a:rPr>
              <a:t>озан С.Л.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pSp>
        <p:nvGrpSpPr>
          <p:cNvPr id="34" name="Group 8"/>
          <p:cNvGrpSpPr>
            <a:grpSpLocks/>
          </p:cNvGrpSpPr>
          <p:nvPr/>
        </p:nvGrpSpPr>
        <p:grpSpPr bwMode="auto">
          <a:xfrm>
            <a:off x="5220072" y="2579550"/>
            <a:ext cx="936625" cy="1014413"/>
            <a:chOff x="912" y="1920"/>
            <a:chExt cx="816" cy="820"/>
          </a:xfrm>
        </p:grpSpPr>
        <p:sp>
          <p:nvSpPr>
            <p:cNvPr id="35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6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9" name="Group 18"/>
          <p:cNvGrpSpPr>
            <a:grpSpLocks/>
          </p:cNvGrpSpPr>
          <p:nvPr/>
        </p:nvGrpSpPr>
        <p:grpSpPr bwMode="auto">
          <a:xfrm>
            <a:off x="5193084" y="3697289"/>
            <a:ext cx="990600" cy="969962"/>
            <a:chOff x="3072" y="2728"/>
            <a:chExt cx="816" cy="824"/>
          </a:xfrm>
        </p:grpSpPr>
        <p:sp>
          <p:nvSpPr>
            <p:cNvPr id="50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51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3" name="Group 18"/>
          <p:cNvGrpSpPr>
            <a:grpSpLocks/>
          </p:cNvGrpSpPr>
          <p:nvPr/>
        </p:nvGrpSpPr>
        <p:grpSpPr bwMode="auto">
          <a:xfrm>
            <a:off x="6516491" y="3707028"/>
            <a:ext cx="990600" cy="969962"/>
            <a:chOff x="3072" y="2728"/>
            <a:chExt cx="816" cy="824"/>
          </a:xfrm>
        </p:grpSpPr>
        <p:sp>
          <p:nvSpPr>
            <p:cNvPr id="54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55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611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002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10308" name="AutoShape 4"/>
          <p:cNvSpPr>
            <a:spLocks noChangeArrowheads="1"/>
          </p:cNvSpPr>
          <p:nvPr/>
        </p:nvSpPr>
        <p:spPr bwMode="gray">
          <a:xfrm>
            <a:off x="1446556" y="1296473"/>
            <a:ext cx="273685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Капуста Т.М.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10310" name="AutoShape 6"/>
          <p:cNvSpPr>
            <a:spLocks noChangeArrowheads="1"/>
          </p:cNvSpPr>
          <p:nvPr/>
        </p:nvSpPr>
        <p:spPr bwMode="gray">
          <a:xfrm>
            <a:off x="1568955" y="2506511"/>
            <a:ext cx="5709596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0311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40" y="2308264"/>
            <a:ext cx="554037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079913" y="2274714"/>
            <a:ext cx="936625" cy="1014412"/>
            <a:chOff x="912" y="1920"/>
            <a:chExt cx="816" cy="820"/>
          </a:xfrm>
        </p:grpSpPr>
        <p:sp>
          <p:nvSpPr>
            <p:cNvPr id="21527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1528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9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10320" name="AutoShape 16"/>
          <p:cNvSpPr>
            <a:spLocks noChangeArrowheads="1"/>
          </p:cNvSpPr>
          <p:nvPr/>
        </p:nvSpPr>
        <p:spPr bwMode="gray">
          <a:xfrm>
            <a:off x="1475548" y="4080674"/>
            <a:ext cx="580300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0321" name="Picture 17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5140" y="3801756"/>
            <a:ext cx="6365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862322" y="3820385"/>
            <a:ext cx="990600" cy="969962"/>
            <a:chOff x="3072" y="2728"/>
            <a:chExt cx="816" cy="824"/>
          </a:xfrm>
        </p:grpSpPr>
        <p:sp>
          <p:nvSpPr>
            <p:cNvPr id="21524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1525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8" name="Group 18"/>
          <p:cNvGrpSpPr>
            <a:grpSpLocks/>
          </p:cNvGrpSpPr>
          <p:nvPr/>
        </p:nvGrpSpPr>
        <p:grpSpPr bwMode="auto">
          <a:xfrm>
            <a:off x="2086917" y="3792749"/>
            <a:ext cx="990600" cy="969962"/>
            <a:chOff x="3072" y="2728"/>
            <a:chExt cx="816" cy="824"/>
          </a:xfrm>
        </p:grpSpPr>
        <p:sp>
          <p:nvSpPr>
            <p:cNvPr id="39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0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71" name="AutoShape 16"/>
          <p:cNvSpPr>
            <a:spLocks noChangeArrowheads="1"/>
          </p:cNvSpPr>
          <p:nvPr/>
        </p:nvSpPr>
        <p:spPr bwMode="gray">
          <a:xfrm>
            <a:off x="1596795" y="5242905"/>
            <a:ext cx="5681755" cy="7207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006600"/>
              </a:solidFill>
            </a:endParaRPr>
          </a:p>
        </p:txBody>
      </p:sp>
      <p:pic>
        <p:nvPicPr>
          <p:cNvPr id="72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016" y="5022691"/>
            <a:ext cx="595312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" name="Group 44"/>
          <p:cNvGrpSpPr>
            <a:grpSpLocks/>
          </p:cNvGrpSpPr>
          <p:nvPr/>
        </p:nvGrpSpPr>
        <p:grpSpPr bwMode="auto">
          <a:xfrm>
            <a:off x="2086917" y="5002676"/>
            <a:ext cx="1008062" cy="1014412"/>
            <a:chOff x="4176" y="1296"/>
            <a:chExt cx="768" cy="820"/>
          </a:xfrm>
        </p:grpSpPr>
        <p:sp>
          <p:nvSpPr>
            <p:cNvPr id="74" name="Oval 45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75" name="Picture 4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" name="Text Box 47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77" name="Group 44"/>
          <p:cNvGrpSpPr>
            <a:grpSpLocks/>
          </p:cNvGrpSpPr>
          <p:nvPr/>
        </p:nvGrpSpPr>
        <p:grpSpPr bwMode="auto">
          <a:xfrm>
            <a:off x="5941245" y="5050636"/>
            <a:ext cx="1008062" cy="1014412"/>
            <a:chOff x="4176" y="1296"/>
            <a:chExt cx="768" cy="820"/>
          </a:xfrm>
        </p:grpSpPr>
        <p:sp>
          <p:nvSpPr>
            <p:cNvPr id="78" name="Oval 45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79" name="Picture 4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0" name="Text Box 47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30" name="AutoShape 4"/>
          <p:cNvSpPr>
            <a:spLocks noChangeArrowheads="1"/>
          </p:cNvSpPr>
          <p:nvPr/>
        </p:nvSpPr>
        <p:spPr bwMode="gray">
          <a:xfrm>
            <a:off x="4541701" y="1300299"/>
            <a:ext cx="273685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Боднар Б.Т.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pSp>
        <p:nvGrpSpPr>
          <p:cNvPr id="31" name="Group 12"/>
          <p:cNvGrpSpPr>
            <a:grpSpLocks/>
          </p:cNvGrpSpPr>
          <p:nvPr/>
        </p:nvGrpSpPr>
        <p:grpSpPr bwMode="auto">
          <a:xfrm>
            <a:off x="5928136" y="2273172"/>
            <a:ext cx="936625" cy="1014412"/>
            <a:chOff x="912" y="1920"/>
            <a:chExt cx="816" cy="820"/>
          </a:xfrm>
        </p:grpSpPr>
        <p:sp>
          <p:nvSpPr>
            <p:cNvPr id="32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3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3533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08259" name="AutoShape 3"/>
          <p:cNvSpPr>
            <a:spLocks noChangeArrowheads="1"/>
          </p:cNvSpPr>
          <p:nvPr/>
        </p:nvSpPr>
        <p:spPr bwMode="gray">
          <a:xfrm>
            <a:off x="468362" y="1390749"/>
            <a:ext cx="3311525" cy="788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err="1" smtClean="0">
                <a:solidFill>
                  <a:srgbClr val="FFFFFF"/>
                </a:solidFill>
              </a:rPr>
              <a:t>Бенедик</a:t>
            </a:r>
            <a:r>
              <a:rPr lang="uk-UA" sz="2800" b="1" dirty="0" smtClean="0">
                <a:solidFill>
                  <a:srgbClr val="FFFFFF"/>
                </a:solidFill>
              </a:rPr>
              <a:t> О.Ю.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08281" name="AutoShape 25"/>
          <p:cNvSpPr>
            <a:spLocks noChangeArrowheads="1"/>
          </p:cNvSpPr>
          <p:nvPr/>
        </p:nvSpPr>
        <p:spPr bwMode="gray">
          <a:xfrm>
            <a:off x="395536" y="3372354"/>
            <a:ext cx="8568952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83" name="Picture 27" descr="num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48" y="3234242"/>
            <a:ext cx="59531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2303554" y="3078667"/>
            <a:ext cx="1008063" cy="1014412"/>
            <a:chOff x="4176" y="1296"/>
            <a:chExt cx="768" cy="820"/>
          </a:xfrm>
        </p:grpSpPr>
        <p:sp>
          <p:nvSpPr>
            <p:cNvPr id="20492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0493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4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1" name="Group 56"/>
          <p:cNvGrpSpPr>
            <a:grpSpLocks/>
          </p:cNvGrpSpPr>
          <p:nvPr/>
        </p:nvGrpSpPr>
        <p:grpSpPr bwMode="auto">
          <a:xfrm>
            <a:off x="1161924" y="3070101"/>
            <a:ext cx="1008063" cy="1014412"/>
            <a:chOff x="4176" y="1296"/>
            <a:chExt cx="768" cy="820"/>
          </a:xfrm>
        </p:grpSpPr>
        <p:sp>
          <p:nvSpPr>
            <p:cNvPr id="35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6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38" name="AutoShape 3"/>
          <p:cNvSpPr>
            <a:spLocks noChangeArrowheads="1"/>
          </p:cNvSpPr>
          <p:nvPr/>
        </p:nvSpPr>
        <p:spPr bwMode="gray">
          <a:xfrm>
            <a:off x="5052244" y="1370350"/>
            <a:ext cx="3311525" cy="788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err="1" smtClean="0">
                <a:solidFill>
                  <a:srgbClr val="FFFFFF"/>
                </a:solidFill>
              </a:rPr>
              <a:t>Курах</a:t>
            </a:r>
            <a:r>
              <a:rPr lang="uk-UA" sz="2800" b="1" dirty="0" smtClean="0">
                <a:solidFill>
                  <a:srgbClr val="FFFFFF"/>
                </a:solidFill>
              </a:rPr>
              <a:t> </a:t>
            </a:r>
            <a:r>
              <a:rPr lang="uk-UA" sz="2800" b="1" dirty="0">
                <a:solidFill>
                  <a:srgbClr val="FFFFFF"/>
                </a:solidFill>
              </a:rPr>
              <a:t>Є</a:t>
            </a:r>
            <a:r>
              <a:rPr lang="uk-UA" sz="2800" b="1" dirty="0" smtClean="0">
                <a:solidFill>
                  <a:srgbClr val="FFFFFF"/>
                </a:solidFill>
              </a:rPr>
              <a:t>.М.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pSp>
        <p:nvGrpSpPr>
          <p:cNvPr id="40" name="Group 56"/>
          <p:cNvGrpSpPr>
            <a:grpSpLocks/>
          </p:cNvGrpSpPr>
          <p:nvPr/>
        </p:nvGrpSpPr>
        <p:grpSpPr bwMode="auto">
          <a:xfrm>
            <a:off x="4715603" y="3066086"/>
            <a:ext cx="1008063" cy="1014412"/>
            <a:chOff x="4176" y="1296"/>
            <a:chExt cx="768" cy="820"/>
          </a:xfrm>
        </p:grpSpPr>
        <p:sp>
          <p:nvSpPr>
            <p:cNvPr id="41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5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9" name="Group 56"/>
          <p:cNvGrpSpPr>
            <a:grpSpLocks/>
          </p:cNvGrpSpPr>
          <p:nvPr/>
        </p:nvGrpSpPr>
        <p:grpSpPr bwMode="auto">
          <a:xfrm>
            <a:off x="5799052" y="3075034"/>
            <a:ext cx="1008063" cy="1014412"/>
            <a:chOff x="4176" y="1296"/>
            <a:chExt cx="768" cy="820"/>
          </a:xfrm>
        </p:grpSpPr>
        <p:sp>
          <p:nvSpPr>
            <p:cNvPr id="48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9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1" name="Group 56"/>
          <p:cNvGrpSpPr>
            <a:grpSpLocks/>
          </p:cNvGrpSpPr>
          <p:nvPr/>
        </p:nvGrpSpPr>
        <p:grpSpPr bwMode="auto">
          <a:xfrm>
            <a:off x="6924216" y="3075034"/>
            <a:ext cx="1008063" cy="1014412"/>
            <a:chOff x="4176" y="1296"/>
            <a:chExt cx="768" cy="820"/>
          </a:xfrm>
        </p:grpSpPr>
        <p:sp>
          <p:nvSpPr>
            <p:cNvPr id="52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53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5" name="Group 56"/>
          <p:cNvGrpSpPr>
            <a:grpSpLocks/>
          </p:cNvGrpSpPr>
          <p:nvPr/>
        </p:nvGrpSpPr>
        <p:grpSpPr bwMode="auto">
          <a:xfrm>
            <a:off x="8014975" y="3075034"/>
            <a:ext cx="1008063" cy="1014412"/>
            <a:chOff x="4176" y="1296"/>
            <a:chExt cx="768" cy="820"/>
          </a:xfrm>
        </p:grpSpPr>
        <p:sp>
          <p:nvSpPr>
            <p:cNvPr id="56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57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770261044"/>
              </p:ext>
            </p:extLst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 </a:t>
                      </a:r>
                      <a:r>
                        <a:rPr lang="en-US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2019-2020 н.р. За</a:t>
                      </a:r>
                      <a:r>
                        <a:rPr lang="ru-RU" sz="32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3200" b="1" i="1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рік</a:t>
                      </a:r>
                      <a:endParaRPr lang="en-US" sz="32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75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65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16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85720" y="2928934"/>
          <a:ext cx="857256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9" name="AutoShape 3"/>
          <p:cNvSpPr>
            <a:spLocks noChangeArrowheads="1"/>
          </p:cNvSpPr>
          <p:nvPr/>
        </p:nvSpPr>
        <p:spPr bwMode="gray">
          <a:xfrm>
            <a:off x="1167058" y="184630"/>
            <a:ext cx="6085909" cy="1605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8500" name="Picture 4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780" y="517129"/>
            <a:ext cx="4762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509" name="AutoShape 13"/>
          <p:cNvSpPr>
            <a:spLocks noChangeArrowheads="1"/>
          </p:cNvSpPr>
          <p:nvPr/>
        </p:nvSpPr>
        <p:spPr bwMode="gray">
          <a:xfrm>
            <a:off x="1167058" y="1900926"/>
            <a:ext cx="6085909" cy="269419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618510" name="AutoShape 14"/>
          <p:cNvSpPr>
            <a:spLocks noChangeArrowheads="1"/>
          </p:cNvSpPr>
          <p:nvPr/>
        </p:nvSpPr>
        <p:spPr bwMode="gray">
          <a:xfrm>
            <a:off x="1167057" y="4732064"/>
            <a:ext cx="6085909" cy="2016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8511" name="Picture 15" descr="n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8217" y="2765978"/>
            <a:ext cx="5873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512" name="Picture 16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94306" y="5310757"/>
            <a:ext cx="595313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498" name="AutoShape 2"/>
          <p:cNvSpPr>
            <a:spLocks noChangeArrowheads="1"/>
          </p:cNvSpPr>
          <p:nvPr/>
        </p:nvSpPr>
        <p:spPr bwMode="gray">
          <a:xfrm>
            <a:off x="2089619" y="337336"/>
            <a:ext cx="4227360" cy="129976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3200" b="1" dirty="0" err="1" smtClean="0">
                <a:solidFill>
                  <a:srgbClr val="FFFFFF"/>
                </a:solidFill>
              </a:rPr>
              <a:t>Бережник</a:t>
            </a:r>
            <a:r>
              <a:rPr lang="uk-UA" sz="3200" b="1" dirty="0" smtClean="0">
                <a:solidFill>
                  <a:srgbClr val="FFFFFF"/>
                </a:solidFill>
              </a:rPr>
              <a:t>  Я.В.</a:t>
            </a:r>
          </a:p>
          <a:p>
            <a:r>
              <a:rPr lang="uk-UA" sz="3200" b="1" dirty="0" smtClean="0">
                <a:solidFill>
                  <a:srgbClr val="FFFFFF"/>
                </a:solidFill>
              </a:rPr>
              <a:t>Ковач А.А.</a:t>
            </a:r>
          </a:p>
        </p:txBody>
      </p:sp>
      <p:sp>
        <p:nvSpPr>
          <p:cNvPr id="618528" name="AutoShape 32"/>
          <p:cNvSpPr>
            <a:spLocks noChangeArrowheads="1"/>
          </p:cNvSpPr>
          <p:nvPr/>
        </p:nvSpPr>
        <p:spPr bwMode="gray">
          <a:xfrm>
            <a:off x="2128313" y="1953684"/>
            <a:ext cx="4364844" cy="248342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uk-UA" sz="3200" b="1" dirty="0" err="1" smtClean="0">
                <a:solidFill>
                  <a:srgbClr val="FFFFFF"/>
                </a:solidFill>
              </a:rPr>
              <a:t>Деменко</a:t>
            </a:r>
            <a:r>
              <a:rPr lang="uk-UA" sz="3200" b="1" dirty="0" smtClean="0">
                <a:solidFill>
                  <a:srgbClr val="FFFFFF"/>
                </a:solidFill>
              </a:rPr>
              <a:t>  </a:t>
            </a:r>
            <a:r>
              <a:rPr lang="uk-UA" sz="3200" b="1" dirty="0">
                <a:solidFill>
                  <a:srgbClr val="FFFFFF"/>
                </a:solidFill>
              </a:rPr>
              <a:t>О</a:t>
            </a:r>
            <a:r>
              <a:rPr lang="uk-UA" sz="3200" b="1" dirty="0" smtClean="0">
                <a:solidFill>
                  <a:srgbClr val="FFFFFF"/>
                </a:solidFill>
              </a:rPr>
              <a:t>.М.</a:t>
            </a:r>
          </a:p>
          <a:p>
            <a:pPr algn="l"/>
            <a:r>
              <a:rPr lang="uk-UA" sz="3200" b="1" dirty="0" smtClean="0">
                <a:solidFill>
                  <a:srgbClr val="FFFFFF"/>
                </a:solidFill>
              </a:rPr>
              <a:t>Івасиків Т.В.</a:t>
            </a:r>
          </a:p>
          <a:p>
            <a:pPr algn="l"/>
            <a:r>
              <a:rPr lang="uk-UA" sz="3200" b="1" dirty="0" smtClean="0">
                <a:solidFill>
                  <a:srgbClr val="FFFFFF"/>
                </a:solidFill>
              </a:rPr>
              <a:t>Пилипенко М.В.</a:t>
            </a:r>
          </a:p>
          <a:p>
            <a:pPr algn="l"/>
            <a:r>
              <a:rPr lang="uk-UA" sz="3200" b="1" dirty="0" err="1" smtClean="0">
                <a:solidFill>
                  <a:srgbClr val="FFFFFF"/>
                </a:solidFill>
              </a:rPr>
              <a:t>Чепара</a:t>
            </a:r>
            <a:r>
              <a:rPr lang="uk-UA" sz="3200" b="1" dirty="0" smtClean="0">
                <a:solidFill>
                  <a:srgbClr val="FFFFFF"/>
                </a:solidFill>
              </a:rPr>
              <a:t> Г.І.</a:t>
            </a:r>
          </a:p>
          <a:p>
            <a:pPr algn="l"/>
            <a:r>
              <a:rPr lang="uk-UA" sz="3200" b="1" dirty="0" smtClean="0">
                <a:solidFill>
                  <a:srgbClr val="FFFFFF"/>
                </a:solidFill>
              </a:rPr>
              <a:t>Степова В.П.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16" name="AutoShape 34"/>
          <p:cNvSpPr>
            <a:spLocks noChangeArrowheads="1"/>
          </p:cNvSpPr>
          <p:nvPr/>
        </p:nvSpPr>
        <p:spPr bwMode="gray">
          <a:xfrm>
            <a:off x="2251443" y="4889259"/>
            <a:ext cx="4241714" cy="170183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3200" b="1" dirty="0" smtClean="0">
                <a:solidFill>
                  <a:srgbClr val="FFFFFF"/>
                </a:solidFill>
              </a:rPr>
              <a:t>Лисюк Л.В.</a:t>
            </a:r>
          </a:p>
          <a:p>
            <a:r>
              <a:rPr lang="uk-UA" sz="3200" b="1" dirty="0" smtClean="0">
                <a:solidFill>
                  <a:srgbClr val="FFFFFF"/>
                </a:solidFill>
              </a:rPr>
              <a:t>Добра </a:t>
            </a:r>
            <a:r>
              <a:rPr lang="uk-UA" sz="3200" b="1" dirty="0">
                <a:solidFill>
                  <a:srgbClr val="FFFFFF"/>
                </a:solidFill>
              </a:rPr>
              <a:t>Т</a:t>
            </a:r>
            <a:r>
              <a:rPr lang="uk-UA" sz="3200" b="1" dirty="0" smtClean="0">
                <a:solidFill>
                  <a:srgbClr val="FFFFFF"/>
                </a:solidFill>
              </a:rPr>
              <a:t>.В.</a:t>
            </a:r>
          </a:p>
          <a:p>
            <a:r>
              <a:rPr lang="uk-UA" sz="3200" b="1" dirty="0" smtClean="0">
                <a:solidFill>
                  <a:srgbClr val="FFFFFF"/>
                </a:solidFill>
              </a:rPr>
              <a:t>Ковальчук Н.Г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ІІ ступінь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2013681"/>
              </p:ext>
            </p:extLst>
          </p:nvPr>
        </p:nvGraphicFramePr>
        <p:xfrm>
          <a:off x="323850" y="1125538"/>
          <a:ext cx="8496942" cy="5108974"/>
        </p:xfrm>
        <a:graphic>
          <a:graphicData uri="http://schemas.openxmlformats.org/drawingml/2006/table">
            <a:tbl>
              <a:tblPr/>
              <a:tblGrid>
                <a:gridCol w="7917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36424">
                  <a:extLst>
                    <a:ext uri="{9D8B030D-6E8A-4147-A177-3AD203B41FA5}">
                      <a16:colId xmlns:a16="http://schemas.microsoft.com/office/drawing/2014/main" xmlns="" val="3685618245"/>
                    </a:ext>
                  </a:extLst>
                </a:gridCol>
              </a:tblGrid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5а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5б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66%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6б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93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57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28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59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47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8а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60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8б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38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38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48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81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44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rgbClr val="FFFF00"/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770261044"/>
              </p:ext>
            </p:extLst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</a:t>
                      </a:r>
                      <a:r>
                        <a:rPr lang="uk-UA" sz="3200" b="1" i="1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</a:t>
                      </a:r>
                      <a:r>
                        <a:rPr lang="en-US" sz="3200" b="1" i="1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3200" b="1" i="1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2019-2020 н.р. За</a:t>
                      </a:r>
                      <a:r>
                        <a:rPr lang="ru-RU" sz="3200" b="1" i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3200" b="1" i="1" baseline="0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рік</a:t>
                      </a:r>
                      <a:endParaRPr lang="en-US" sz="3200" b="1" i="1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55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125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134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7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85720" y="2928934"/>
          <a:ext cx="857256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ІІІ ступінь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383484"/>
              </p:ext>
            </p:extLst>
          </p:nvPr>
        </p:nvGraphicFramePr>
        <p:xfrm>
          <a:off x="468313" y="1412875"/>
          <a:ext cx="8280550" cy="4175870"/>
        </p:xfrm>
        <a:graphic>
          <a:graphicData uri="http://schemas.openxmlformats.org/drawingml/2006/table">
            <a:tbl>
              <a:tblPr/>
              <a:tblGrid>
                <a:gridCol w="11219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7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4495">
                  <a:extLst>
                    <a:ext uri="{9D8B030D-6E8A-4147-A177-3AD203B41FA5}">
                      <a16:colId xmlns:a16="http://schemas.microsoft.com/office/drawing/2014/main" xmlns="" val="917410605"/>
                    </a:ext>
                  </a:extLst>
                </a:gridCol>
              </a:tblGrid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44</a:t>
                      </a:r>
                      <a:r>
                        <a:rPr lang="uk-UA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libri"/>
                        </a:rPr>
                        <a:t>10б </a:t>
                      </a:r>
                      <a:endParaRPr lang="ru-RU" sz="2400" b="1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libri"/>
                        </a:rPr>
                        <a:t>25</a:t>
                      </a:r>
                      <a:endParaRPr lang="ru-RU" sz="2400" b="1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libri"/>
                        </a:rPr>
                        <a:t>22</a:t>
                      </a:r>
                      <a:endParaRPr lang="ru-RU" sz="2400" b="1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libri"/>
                        </a:rPr>
                        <a:t>4</a:t>
                      </a:r>
                      <a:endParaRPr lang="ru-RU" sz="2400" b="1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libri"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libri"/>
                        </a:rPr>
                        <a:t>5</a:t>
                      </a:r>
                      <a:endParaRPr lang="ru-RU" sz="2400" b="1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77</a:t>
                      </a:r>
                      <a:r>
                        <a:rPr lang="uk-UA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44%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8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69</a:t>
                      </a:r>
                      <a:r>
                        <a:rPr lang="uk-UA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rgbClr val="FFFF00"/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770261044"/>
              </p:ext>
            </p:extLst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</a:t>
                      </a:r>
                      <a:r>
                        <a:rPr lang="uk-UA" sz="3200" b="1" i="1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ІІ</a:t>
                      </a:r>
                      <a:r>
                        <a:rPr lang="en-US" sz="3200" b="1" i="1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3200" b="1" i="1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2019-2020 н.р. За</a:t>
                      </a:r>
                      <a:r>
                        <a:rPr lang="ru-RU" sz="3200" b="1" i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3200" b="1" i="1" baseline="0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рік</a:t>
                      </a:r>
                      <a:endParaRPr lang="en-US" sz="3200" b="1" i="1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20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37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38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85720" y="2928934"/>
          <a:ext cx="857256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</a:t>
            </a:r>
            <a:br>
              <a:rPr lang="uk-UA" sz="4000" dirty="0" smtClean="0"/>
            </a:br>
            <a:r>
              <a:rPr lang="uk-UA" sz="4000" dirty="0" smtClean="0"/>
              <a:t> ІІ тур 2019-2020 </a:t>
            </a:r>
            <a:r>
              <a:rPr lang="uk-UA" sz="4000" dirty="0" err="1" smtClean="0"/>
              <a:t>н.р</a:t>
            </a:r>
            <a:r>
              <a:rPr lang="uk-UA" sz="4000" dirty="0" smtClean="0"/>
              <a:t>. </a:t>
            </a:r>
            <a:endParaRPr lang="en-US" sz="2400" dirty="0" smtClean="0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3635375" y="1125538"/>
            <a:ext cx="2170113" cy="4035425"/>
            <a:chOff x="2106" y="773"/>
            <a:chExt cx="1367" cy="2542"/>
          </a:xfrm>
        </p:grpSpPr>
        <p:sp>
          <p:nvSpPr>
            <p:cNvPr id="9252" name="AutoShape 6"/>
            <p:cNvSpPr>
              <a:spLocks noChangeArrowheads="1"/>
            </p:cNvSpPr>
            <p:nvPr/>
          </p:nvSpPr>
          <p:spPr bwMode="gray">
            <a:xfrm>
              <a:off x="2106" y="967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3" name="AutoShape 7"/>
            <p:cNvSpPr>
              <a:spLocks noChangeArrowheads="1"/>
            </p:cNvSpPr>
            <p:nvPr/>
          </p:nvSpPr>
          <p:spPr bwMode="gray">
            <a:xfrm>
              <a:off x="2127" y="972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4" name="AutoShape 8"/>
            <p:cNvSpPr>
              <a:spLocks noChangeArrowheads="1"/>
            </p:cNvSpPr>
            <p:nvPr/>
          </p:nvSpPr>
          <p:spPr bwMode="gray">
            <a:xfrm>
              <a:off x="2138" y="2272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5" name="AutoShape 9"/>
            <p:cNvSpPr>
              <a:spLocks noChangeArrowheads="1"/>
            </p:cNvSpPr>
            <p:nvPr/>
          </p:nvSpPr>
          <p:spPr bwMode="gray">
            <a:xfrm>
              <a:off x="2138" y="986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6922" name="AutoShape 10"/>
            <p:cNvSpPr>
              <a:spLocks noChangeArrowheads="1"/>
            </p:cNvSpPr>
            <p:nvPr/>
          </p:nvSpPr>
          <p:spPr bwMode="ltGray">
            <a:xfrm>
              <a:off x="2110" y="2767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923" name="AutoShape 11"/>
            <p:cNvSpPr>
              <a:spLocks noChangeArrowheads="1"/>
            </p:cNvSpPr>
            <p:nvPr/>
          </p:nvSpPr>
          <p:spPr bwMode="ltGray">
            <a:xfrm>
              <a:off x="2138" y="2782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9258" name="Group 12"/>
            <p:cNvGrpSpPr>
              <a:grpSpLocks/>
            </p:cNvGrpSpPr>
            <p:nvPr/>
          </p:nvGrpSpPr>
          <p:grpSpPr bwMode="auto">
            <a:xfrm>
              <a:off x="2575" y="773"/>
              <a:ext cx="405" cy="405"/>
              <a:chOff x="1289" y="582"/>
              <a:chExt cx="668" cy="668"/>
            </a:xfrm>
          </p:grpSpPr>
          <p:sp>
            <p:nvSpPr>
              <p:cNvPr id="9261" name="Oval 1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262" name="Oval 1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63" name="Oval 1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64" name="Oval 1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65" name="Oval 1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259" name="Text Box 18"/>
            <p:cNvSpPr txBox="1">
              <a:spLocks noChangeArrowheads="1"/>
            </p:cNvSpPr>
            <p:nvPr/>
          </p:nvSpPr>
          <p:spPr bwMode="gray">
            <a:xfrm>
              <a:off x="2715" y="831"/>
              <a:ext cx="1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9260" name="Text Box 19"/>
            <p:cNvSpPr txBox="1">
              <a:spLocks noChangeArrowheads="1"/>
            </p:cNvSpPr>
            <p:nvPr/>
          </p:nvSpPr>
          <p:spPr bwMode="gray">
            <a:xfrm>
              <a:off x="2154" y="1525"/>
              <a:ext cx="1296" cy="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 dirty="0" smtClean="0">
                  <a:solidFill>
                    <a:srgbClr val="000000"/>
                  </a:solidFill>
                  <a:latin typeface="Verdana" pitchFamily="34" charset="0"/>
                </a:rPr>
                <a:t>16</a:t>
              </a:r>
              <a:endParaRPr lang="en-US" sz="5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468313" y="2205038"/>
            <a:ext cx="2166937" cy="4035425"/>
            <a:chOff x="295" y="1480"/>
            <a:chExt cx="1365" cy="2542"/>
          </a:xfrm>
        </p:grpSpPr>
        <p:sp>
          <p:nvSpPr>
            <p:cNvPr id="9239" name="AutoShape 22"/>
            <p:cNvSpPr>
              <a:spLocks noChangeArrowheads="1"/>
            </p:cNvSpPr>
            <p:nvPr/>
          </p:nvSpPr>
          <p:spPr bwMode="gray">
            <a:xfrm>
              <a:off x="295" y="1674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0" name="AutoShape 23"/>
            <p:cNvSpPr>
              <a:spLocks noChangeArrowheads="1"/>
            </p:cNvSpPr>
            <p:nvPr/>
          </p:nvSpPr>
          <p:spPr bwMode="gray">
            <a:xfrm>
              <a:off x="316" y="1679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1" name="AutoShape 24"/>
            <p:cNvSpPr>
              <a:spLocks noChangeArrowheads="1"/>
            </p:cNvSpPr>
            <p:nvPr/>
          </p:nvSpPr>
          <p:spPr bwMode="gray">
            <a:xfrm>
              <a:off x="327" y="297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0C7FF"/>
                </a:gs>
                <a:gs pos="100000">
                  <a:srgbClr val="3399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2" name="AutoShape 25"/>
            <p:cNvSpPr>
              <a:spLocks noChangeArrowheads="1"/>
            </p:cNvSpPr>
            <p:nvPr/>
          </p:nvSpPr>
          <p:spPr bwMode="gray">
            <a:xfrm>
              <a:off x="327" y="1693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399FF"/>
                </a:gs>
                <a:gs pos="100000">
                  <a:srgbClr val="BBDD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3" name="Oval 29"/>
            <p:cNvSpPr>
              <a:spLocks noChangeArrowheads="1"/>
            </p:cNvSpPr>
            <p:nvPr/>
          </p:nvSpPr>
          <p:spPr bwMode="gray">
            <a:xfrm>
              <a:off x="764" y="1480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244" name="Oval 30"/>
            <p:cNvSpPr>
              <a:spLocks noChangeArrowheads="1"/>
            </p:cNvSpPr>
            <p:nvPr/>
          </p:nvSpPr>
          <p:spPr bwMode="gray">
            <a:xfrm>
              <a:off x="768" y="1483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5" name="Oval 31"/>
            <p:cNvSpPr>
              <a:spLocks noChangeArrowheads="1"/>
            </p:cNvSpPr>
            <p:nvPr/>
          </p:nvSpPr>
          <p:spPr bwMode="gray">
            <a:xfrm>
              <a:off x="773" y="1485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6" name="Oval 32"/>
            <p:cNvSpPr>
              <a:spLocks noChangeArrowheads="1"/>
            </p:cNvSpPr>
            <p:nvPr/>
          </p:nvSpPr>
          <p:spPr bwMode="gray">
            <a:xfrm>
              <a:off x="777" y="1489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7" name="Oval 33"/>
            <p:cNvSpPr>
              <a:spLocks noChangeArrowheads="1"/>
            </p:cNvSpPr>
            <p:nvPr/>
          </p:nvSpPr>
          <p:spPr bwMode="gray">
            <a:xfrm>
              <a:off x="799" y="1499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8" name="Text Box 34"/>
            <p:cNvSpPr txBox="1">
              <a:spLocks noChangeArrowheads="1"/>
            </p:cNvSpPr>
            <p:nvPr/>
          </p:nvSpPr>
          <p:spPr bwMode="gray">
            <a:xfrm>
              <a:off x="904" y="1538"/>
              <a:ext cx="1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9249" name="Text Box 35"/>
            <p:cNvSpPr txBox="1">
              <a:spLocks noChangeArrowheads="1"/>
            </p:cNvSpPr>
            <p:nvPr/>
          </p:nvSpPr>
          <p:spPr bwMode="gray">
            <a:xfrm>
              <a:off x="295" y="2251"/>
              <a:ext cx="1296" cy="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5400" dirty="0" smtClean="0">
                  <a:solidFill>
                    <a:srgbClr val="000000"/>
                  </a:solidFill>
                  <a:latin typeface="Verdana" pitchFamily="34" charset="0"/>
                </a:rPr>
                <a:t>20</a:t>
              </a:r>
              <a:endParaRPr lang="en-US" sz="5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66964" name="AutoShape 52"/>
            <p:cNvSpPr>
              <a:spLocks noChangeArrowheads="1"/>
            </p:cNvSpPr>
            <p:nvPr/>
          </p:nvSpPr>
          <p:spPr bwMode="ltGray">
            <a:xfrm>
              <a:off x="297" y="3474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965" name="AutoShape 53"/>
            <p:cNvSpPr>
              <a:spLocks noChangeArrowheads="1"/>
            </p:cNvSpPr>
            <p:nvPr/>
          </p:nvSpPr>
          <p:spPr bwMode="ltGray">
            <a:xfrm>
              <a:off x="325" y="348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6443663" y="2822575"/>
            <a:ext cx="2170112" cy="4035425"/>
            <a:chOff x="3599" y="1680"/>
            <a:chExt cx="1367" cy="2542"/>
          </a:xfrm>
        </p:grpSpPr>
        <p:sp>
          <p:nvSpPr>
            <p:cNvPr id="9225" name="AutoShape 38"/>
            <p:cNvSpPr>
              <a:spLocks noChangeArrowheads="1"/>
            </p:cNvSpPr>
            <p:nvPr/>
          </p:nvSpPr>
          <p:spPr bwMode="gray">
            <a:xfrm>
              <a:off x="3603" y="1874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6" name="AutoShape 39"/>
            <p:cNvSpPr>
              <a:spLocks noChangeArrowheads="1"/>
            </p:cNvSpPr>
            <p:nvPr/>
          </p:nvSpPr>
          <p:spPr bwMode="gray">
            <a:xfrm>
              <a:off x="3624" y="1879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7" name="AutoShape 40"/>
            <p:cNvSpPr>
              <a:spLocks noChangeArrowheads="1"/>
            </p:cNvSpPr>
            <p:nvPr/>
          </p:nvSpPr>
          <p:spPr bwMode="gray">
            <a:xfrm>
              <a:off x="3635" y="317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FF66"/>
                </a:gs>
                <a:gs pos="100000">
                  <a:srgbClr val="83A44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8" name="AutoShape 41"/>
            <p:cNvSpPr>
              <a:spLocks noChangeArrowheads="1"/>
            </p:cNvSpPr>
            <p:nvPr/>
          </p:nvSpPr>
          <p:spPr bwMode="gray">
            <a:xfrm>
              <a:off x="3635" y="1893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E762F"/>
                </a:gs>
                <a:gs pos="100000">
                  <a:srgbClr val="CCFF6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29" name="Group 44"/>
            <p:cNvGrpSpPr>
              <a:grpSpLocks/>
            </p:cNvGrpSpPr>
            <p:nvPr/>
          </p:nvGrpSpPr>
          <p:grpSpPr bwMode="auto">
            <a:xfrm>
              <a:off x="4072" y="1680"/>
              <a:ext cx="405" cy="405"/>
              <a:chOff x="1289" y="582"/>
              <a:chExt cx="668" cy="668"/>
            </a:xfrm>
          </p:grpSpPr>
          <p:sp>
            <p:nvSpPr>
              <p:cNvPr id="9234" name="Oval 45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235" name="Oval 46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36" name="Oval 47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37" name="Oval 48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38" name="Oval 49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230" name="Text Box 50"/>
            <p:cNvSpPr txBox="1">
              <a:spLocks noChangeArrowheads="1"/>
            </p:cNvSpPr>
            <p:nvPr/>
          </p:nvSpPr>
          <p:spPr bwMode="gray">
            <a:xfrm>
              <a:off x="4212" y="1738"/>
              <a:ext cx="1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9231" name="Text Box 51"/>
            <p:cNvSpPr txBox="1">
              <a:spLocks noChangeArrowheads="1"/>
            </p:cNvSpPr>
            <p:nvPr/>
          </p:nvSpPr>
          <p:spPr bwMode="gray">
            <a:xfrm>
              <a:off x="3651" y="2478"/>
              <a:ext cx="1296" cy="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5400" dirty="0" smtClean="0">
                  <a:solidFill>
                    <a:srgbClr val="000000"/>
                  </a:solidFill>
                  <a:latin typeface="Verdana" pitchFamily="34" charset="0"/>
                </a:rPr>
                <a:t>17</a:t>
              </a:r>
              <a:endParaRPr lang="en-US" sz="5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66967" name="AutoShape 55"/>
            <p:cNvSpPr>
              <a:spLocks noChangeArrowheads="1"/>
            </p:cNvSpPr>
            <p:nvPr/>
          </p:nvSpPr>
          <p:spPr bwMode="ltGray">
            <a:xfrm>
              <a:off x="3599" y="3674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968" name="AutoShape 56"/>
            <p:cNvSpPr>
              <a:spLocks noChangeArrowheads="1"/>
            </p:cNvSpPr>
            <p:nvPr/>
          </p:nvSpPr>
          <p:spPr bwMode="ltGray">
            <a:xfrm>
              <a:off x="3627" y="368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pic>
        <p:nvPicPr>
          <p:cNvPr id="166978" name="Picture 66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96975"/>
            <a:ext cx="2349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79" name="Picture 67" descr="n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276475"/>
            <a:ext cx="295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80" name="Picture 68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2924175"/>
            <a:ext cx="30162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 </a:t>
            </a:r>
            <a:endParaRPr lang="en-US" sz="24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14037131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62844" y="1849139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3728" y="3075057"/>
            <a:ext cx="612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6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5647" y="426802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389549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theme/theme1.xml><?xml version="1.0" encoding="utf-8"?>
<a:theme xmlns:a="http://schemas.openxmlformats.org/drawingml/2006/main" name="TG_Diagram_061">
  <a:themeElements>
    <a:clrScheme name="TG_Diagram_061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TG_Diagram_061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G_Diagram_061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925</TotalTime>
  <Words>709</Words>
  <Application>Microsoft Office PowerPoint</Application>
  <PresentationFormat>Экран (4:3)</PresentationFormat>
  <Paragraphs>490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TG_Diagram_061</vt:lpstr>
      <vt:lpstr>Рух учнів  по Берегівській ЗОШ І-ІІІ ст. №1</vt:lpstr>
      <vt:lpstr>Статистичний звіт  І ступінь</vt:lpstr>
      <vt:lpstr>Навчальні досягнення</vt:lpstr>
      <vt:lpstr>Статистичний  звіт  ІІ ступінь</vt:lpstr>
      <vt:lpstr>Навчальні досягнення</vt:lpstr>
      <vt:lpstr>Статистичний  звіт ІІІ ступінь</vt:lpstr>
      <vt:lpstr>Навчальні досягнення</vt:lpstr>
      <vt:lpstr>Результати олімпіад  ІІ тур 2019-2020 н.р. </vt:lpstr>
      <vt:lpstr>Результати олімпіад </vt:lpstr>
      <vt:lpstr>Результати олімпіад </vt:lpstr>
      <vt:lpstr>Результати олімпіад </vt:lpstr>
      <vt:lpstr>Результати олімпіад </vt:lpstr>
      <vt:lpstr>Переможці та призери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Учителі </vt:lpstr>
      <vt:lpstr>Учителі </vt:lpstr>
      <vt:lpstr>Учителі </vt:lpstr>
      <vt:lpstr>Учителі </vt:lpstr>
      <vt:lpstr>Учителі </vt:lpstr>
      <vt:lpstr>Учителі </vt:lpstr>
      <vt:lpstr>Слайд 30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 ІІ тур 2011-2012 н.р.</dc:title>
  <dc:creator>Customer</dc:creator>
  <cp:lastModifiedBy>123</cp:lastModifiedBy>
  <cp:revision>157</cp:revision>
  <dcterms:created xsi:type="dcterms:W3CDTF">2011-12-14T18:13:55Z</dcterms:created>
  <dcterms:modified xsi:type="dcterms:W3CDTF">2020-05-28T09:10:36Z</dcterms:modified>
</cp:coreProperties>
</file>